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ms-powerpoint.presentation.macroEnabled.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3"/>
  </p:notesMasterIdLst>
  <p:handoutMasterIdLst>
    <p:handoutMasterId r:id="rId34"/>
  </p:handoutMasterIdLst>
  <p:sldIdLst>
    <p:sldId id="266" r:id="rId2"/>
    <p:sldId id="284" r:id="rId3"/>
    <p:sldId id="283" r:id="rId4"/>
    <p:sldId id="285" r:id="rId5"/>
    <p:sldId id="291" r:id="rId6"/>
    <p:sldId id="282" r:id="rId7"/>
    <p:sldId id="286" r:id="rId8"/>
    <p:sldId id="281" r:id="rId9"/>
    <p:sldId id="287" r:id="rId10"/>
    <p:sldId id="289" r:id="rId11"/>
    <p:sldId id="265" r:id="rId12"/>
    <p:sldId id="290" r:id="rId13"/>
    <p:sldId id="260" r:id="rId14"/>
    <p:sldId id="292" r:id="rId15"/>
    <p:sldId id="263" r:id="rId16"/>
    <p:sldId id="271" r:id="rId17"/>
    <p:sldId id="261" r:id="rId18"/>
    <p:sldId id="262" r:id="rId19"/>
    <p:sldId id="267" r:id="rId20"/>
    <p:sldId id="268" r:id="rId21"/>
    <p:sldId id="269" r:id="rId22"/>
    <p:sldId id="270" r:id="rId23"/>
    <p:sldId id="272" r:id="rId24"/>
    <p:sldId id="273" r:id="rId25"/>
    <p:sldId id="274" r:id="rId26"/>
    <p:sldId id="275" r:id="rId27"/>
    <p:sldId id="279" r:id="rId28"/>
    <p:sldId id="276" r:id="rId29"/>
    <p:sldId id="277" r:id="rId30"/>
    <p:sldId id="278" r:id="rId31"/>
    <p:sldId id="280" r:id="rId32"/>
  </p:sldIdLst>
  <p:sldSz cx="9144000" cy="6858000" type="screen4x3"/>
  <p:notesSz cx="7077075" cy="9080500"/>
  <p:defaultTex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84" autoAdjust="0"/>
    <p:restoredTop sz="62000" autoAdjust="0"/>
  </p:normalViewPr>
  <p:slideViewPr>
    <p:cSldViewPr>
      <p:cViewPr varScale="1">
        <p:scale>
          <a:sx n="47" d="100"/>
          <a:sy n="47" d="100"/>
        </p:scale>
        <p:origin x="-104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3066733" cy="454025"/>
          </a:xfrm>
          <a:prstGeom prst="rect">
            <a:avLst/>
          </a:prstGeom>
        </p:spPr>
        <p:txBody>
          <a:bodyPr vert="horz" rtlCol="0"/>
          <a:lstStyle>
            <a:lvl1pPr algn="l">
              <a:defRPr sz="1200"/>
            </a:lvl1pPr>
            <a:extLst/>
          </a:lstStyle>
          <a:p>
            <a:endParaRPr lang="en-US"/>
          </a:p>
        </p:txBody>
      </p:sp>
      <p:sp>
        <p:nvSpPr>
          <p:cNvPr id="3" name="Rectangle 3"/>
          <p:cNvSpPr>
            <a:spLocks noGrp="1"/>
          </p:cNvSpPr>
          <p:nvPr>
            <p:ph type="dt" sz="quarter" idx="1"/>
          </p:nvPr>
        </p:nvSpPr>
        <p:spPr>
          <a:xfrm>
            <a:off x="4008705" y="0"/>
            <a:ext cx="3066733" cy="454025"/>
          </a:xfrm>
          <a:prstGeom prst="rect">
            <a:avLst/>
          </a:prstGeom>
        </p:spPr>
        <p:txBody>
          <a:bodyPr vert="horz" rtlCol="0"/>
          <a:lstStyle>
            <a:lvl1pPr algn="r">
              <a:defRPr sz="1200"/>
            </a:lvl1pPr>
            <a:extLst/>
          </a:lstStyle>
          <a:p>
            <a:fld id="{6E7D018D-748F-47BF-843A-40349A141CAC}" type="datetimeFigureOut">
              <a:rPr lang="en-US" smtClean="0"/>
              <a:pPr/>
              <a:t>3/10/2010</a:t>
            </a:fld>
            <a:endParaRPr lang="en-US"/>
          </a:p>
        </p:txBody>
      </p:sp>
      <p:sp>
        <p:nvSpPr>
          <p:cNvPr id="4" name="Rectangle 4"/>
          <p:cNvSpPr>
            <a:spLocks noGrp="1"/>
          </p:cNvSpPr>
          <p:nvPr>
            <p:ph type="ftr" sz="quarter" idx="2"/>
          </p:nvPr>
        </p:nvSpPr>
        <p:spPr>
          <a:xfrm>
            <a:off x="0" y="8624899"/>
            <a:ext cx="3066733" cy="454025"/>
          </a:xfrm>
          <a:prstGeom prst="rect">
            <a:avLst/>
          </a:prstGeom>
        </p:spPr>
        <p:txBody>
          <a:bodyPr vert="horz" rtlCol="0" anchor="b"/>
          <a:lstStyle>
            <a:lvl1pPr algn="l">
              <a:defRPr sz="1200"/>
            </a:lvl1pPr>
            <a:extLst/>
          </a:lstStyle>
          <a:p>
            <a:endParaRPr lang="en-US"/>
          </a:p>
        </p:txBody>
      </p:sp>
      <p:sp>
        <p:nvSpPr>
          <p:cNvPr id="5" name="Rectangle 5"/>
          <p:cNvSpPr>
            <a:spLocks noGrp="1"/>
          </p:cNvSpPr>
          <p:nvPr>
            <p:ph type="sldNum" sz="quarter" idx="3"/>
          </p:nvPr>
        </p:nvSpPr>
        <p:spPr>
          <a:xfrm>
            <a:off x="4008705" y="8624899"/>
            <a:ext cx="3066733" cy="454025"/>
          </a:xfrm>
          <a:prstGeom prst="rect">
            <a:avLst/>
          </a:prstGeom>
        </p:spPr>
        <p:txBody>
          <a:bodyPr vert="horz" rtlCol="0" anchor="b"/>
          <a:lstStyle>
            <a:lvl1pPr algn="r">
              <a:defRPr sz="1200"/>
            </a:lvl1pPr>
            <a:extLst/>
          </a:lstStyle>
          <a:p>
            <a:fld id="{04AC5213-BACC-41AB-9B61-B40CF6C5296E}"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3066733" cy="454025"/>
          </a:xfrm>
          <a:prstGeom prst="rect">
            <a:avLst/>
          </a:prstGeom>
        </p:spPr>
        <p:txBody>
          <a:bodyPr vert="horz" rtlCol="0"/>
          <a:lstStyle>
            <a:lvl1pPr algn="l">
              <a:defRPr sz="1200"/>
            </a:lvl1pPr>
            <a:extLst/>
          </a:lstStyle>
          <a:p>
            <a:endParaRPr lang="en-US"/>
          </a:p>
        </p:txBody>
      </p:sp>
      <p:sp>
        <p:nvSpPr>
          <p:cNvPr id="3" name="Rectangle 3"/>
          <p:cNvSpPr>
            <a:spLocks noGrp="1"/>
          </p:cNvSpPr>
          <p:nvPr>
            <p:ph type="dt" idx="1"/>
          </p:nvPr>
        </p:nvSpPr>
        <p:spPr>
          <a:xfrm>
            <a:off x="4008705" y="0"/>
            <a:ext cx="3066733" cy="454025"/>
          </a:xfrm>
          <a:prstGeom prst="rect">
            <a:avLst/>
          </a:prstGeom>
        </p:spPr>
        <p:txBody>
          <a:bodyPr vert="horz" rtlCol="0"/>
          <a:lstStyle>
            <a:lvl1pPr algn="r">
              <a:defRPr sz="1200"/>
            </a:lvl1pPr>
            <a:extLst/>
          </a:lstStyle>
          <a:p>
            <a:fld id="{23E9B8FB-2ABD-42C9-A6DA-A6789EAF441D}" type="datetimeFigureOut">
              <a:rPr lang="en-US" smtClean="0"/>
              <a:pPr/>
              <a:t>3/10/2010</a:t>
            </a:fld>
            <a:endParaRPr lang="en-US"/>
          </a:p>
        </p:txBody>
      </p:sp>
      <p:sp>
        <p:nvSpPr>
          <p:cNvPr id="4" name="Rectangle 4"/>
          <p:cNvSpPr>
            <a:spLocks noGrp="1" noRot="1" noChangeAspect="1"/>
          </p:cNvSpPr>
          <p:nvPr>
            <p:ph type="sldImg" idx="2"/>
          </p:nvPr>
        </p:nvSpPr>
        <p:spPr>
          <a:xfrm>
            <a:off x="1268413" y="681038"/>
            <a:ext cx="4540250" cy="3405187"/>
          </a:xfrm>
          <a:prstGeom prst="rect">
            <a:avLst/>
          </a:prstGeom>
          <a:noFill/>
          <a:ln w="12700">
            <a:solidFill>
              <a:prstClr val="black"/>
            </a:solidFill>
          </a:ln>
        </p:spPr>
        <p:txBody>
          <a:bodyPr vert="horz" rtlCol="0" anchor="ctr"/>
          <a:lstStyle>
            <a:extLst/>
          </a:lstStyle>
          <a:p>
            <a:endParaRPr lang="en-US"/>
          </a:p>
        </p:txBody>
      </p:sp>
      <p:sp>
        <p:nvSpPr>
          <p:cNvPr id="5" name="Rectangle 5"/>
          <p:cNvSpPr>
            <a:spLocks noGrp="1"/>
          </p:cNvSpPr>
          <p:nvPr>
            <p:ph type="body" sz="quarter" idx="3"/>
          </p:nvPr>
        </p:nvSpPr>
        <p:spPr>
          <a:xfrm>
            <a:off x="707708" y="4313238"/>
            <a:ext cx="5661660" cy="4086225"/>
          </a:xfrm>
          <a:prstGeom prst="rect">
            <a:avLst/>
          </a:prstGeom>
        </p:spPr>
        <p:txBody>
          <a:bodyPr vert="horz" rtlCol="0">
            <a:normAutofit/>
          </a:bodyPr>
          <a:lstStyle>
            <a:extLst/>
          </a:lstStyle>
          <a:p>
            <a:pPr lvl="0"/>
            <a:r>
              <a:rPr lang="en-US" smtClean="0"/>
              <a:t>Click to edit Master text styles</a:t>
            </a:r>
            <a:endParaRPr lang="en-US"/>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p:cNvSpPr>
          <p:nvPr>
            <p:ph type="ftr" sz="quarter" idx="4"/>
          </p:nvPr>
        </p:nvSpPr>
        <p:spPr>
          <a:xfrm>
            <a:off x="0" y="8624899"/>
            <a:ext cx="3066733" cy="454025"/>
          </a:xfrm>
          <a:prstGeom prst="rect">
            <a:avLst/>
          </a:prstGeom>
        </p:spPr>
        <p:txBody>
          <a:bodyPr vert="horz" rtlCol="0" anchor="b"/>
          <a:lstStyle>
            <a:lvl1pPr algn="l">
              <a:defRPr sz="1200"/>
            </a:lvl1pPr>
            <a:extLst/>
          </a:lstStyle>
          <a:p>
            <a:endParaRPr lang="en-US"/>
          </a:p>
        </p:txBody>
      </p:sp>
      <p:sp>
        <p:nvSpPr>
          <p:cNvPr id="7" name="Rectangle 7"/>
          <p:cNvSpPr>
            <a:spLocks noGrp="1"/>
          </p:cNvSpPr>
          <p:nvPr>
            <p:ph type="sldNum" sz="quarter" idx="5"/>
          </p:nvPr>
        </p:nvSpPr>
        <p:spPr>
          <a:xfrm>
            <a:off x="4008705" y="8624899"/>
            <a:ext cx="3066733" cy="454025"/>
          </a:xfrm>
          <a:prstGeom prst="rect">
            <a:avLst/>
          </a:prstGeom>
        </p:spPr>
        <p:txBody>
          <a:bodyPr vert="horz" rtlCol="0" anchor="b"/>
          <a:lstStyle>
            <a:lvl1pPr algn="r">
              <a:defRPr sz="1200"/>
            </a:lvl1pPr>
            <a:extLst/>
          </a:lstStyle>
          <a:p>
            <a:fld id="{BE2A7042-DEED-4AA1-9E89-4A16B257257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en.wikipedia.org/wiki/Ancient_Olympic_Games"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en.wikipedia.org/wiki/Top_hat" TargetMode="External"/><Relationship Id="rId5" Type="http://schemas.openxmlformats.org/officeDocument/2006/relationships/hyperlink" Target="http://en.wikipedia.org/wiki/Morning_dress" TargetMode="External"/><Relationship Id="rId4" Type="http://schemas.openxmlformats.org/officeDocument/2006/relationships/hyperlink" Target="http://en.wiktionary.org/wiki/attendee"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 my</a:t>
            </a:r>
            <a:r>
              <a:rPr lang="en-US" baseline="0" dirty="0" smtClean="0"/>
              <a:t> name is </a:t>
            </a:r>
            <a:r>
              <a:rPr lang="en-US" baseline="0" dirty="0" err="1" smtClean="0"/>
              <a:t>Jenn</a:t>
            </a:r>
            <a:r>
              <a:rPr lang="en-US" baseline="0" dirty="0" smtClean="0"/>
              <a:t> Skidmore. I’m here to discuss with you a passion of mine, European Horse Racing.</a:t>
            </a:r>
          </a:p>
          <a:p>
            <a:endParaRPr lang="en-US" baseline="0" dirty="0" smtClean="0"/>
          </a:p>
          <a:p>
            <a:r>
              <a:rPr lang="en-US" baseline="0" dirty="0" smtClean="0"/>
              <a:t>First I’m gong to tell you a little about myself, and how I got involved in this exciting industry. I started off in the horse racing industry in 1999 by taking Dr. Ahern’s 303 Class, “Introduction to Horse Racing,” when it was offered as an experimental class, at the time one of the many presenters we had in class included the Racing Secretary at Santa Anita Racecourse, Rick </a:t>
            </a:r>
            <a:r>
              <a:rPr lang="en-US" baseline="0" dirty="0" err="1" smtClean="0"/>
              <a:t>Hammerle</a:t>
            </a:r>
            <a:r>
              <a:rPr lang="en-US" baseline="0" dirty="0" smtClean="0"/>
              <a:t>, who came to visit and tell us about what he did as Racing Secretary. He did a wonderful job describing what it was he did at the track.</a:t>
            </a:r>
          </a:p>
          <a:p>
            <a:endParaRPr lang="en-US" dirty="0" smtClean="0"/>
          </a:p>
        </p:txBody>
      </p:sp>
      <p:sp>
        <p:nvSpPr>
          <p:cNvPr id="4" name="Slide Number Placeholder 3"/>
          <p:cNvSpPr>
            <a:spLocks noGrp="1"/>
          </p:cNvSpPr>
          <p:nvPr>
            <p:ph type="sldNum" sz="quarter" idx="10"/>
          </p:nvPr>
        </p:nvSpPr>
        <p:spPr/>
        <p:txBody>
          <a:bodyPr/>
          <a:lstStyle/>
          <a:p>
            <a:fld id="{BE2A7042-DEED-4AA1-9E89-4A16B257257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I’ve brought us back to that first table so we can make some deductions. Which country is the most excited about horse racing</a:t>
            </a:r>
            <a:r>
              <a:rPr lang="en-US" baseline="0" dirty="0" smtClean="0"/>
              <a:t>? When you first glance at the table Great Britain has the most racecourses, but then you look at Ireland and the per capita ratio is the best there. Which would imply that racing is more popular there. You can also see that California and France share similar per capita ratios.  </a:t>
            </a:r>
            <a:r>
              <a:rPr lang="en-US" baseline="0" dirty="0" smtClean="0"/>
              <a:t>Look at Great Britain where Thoroughbred horse racing as we know it started, it’s only moderately popular. </a:t>
            </a:r>
          </a:p>
        </p:txBody>
      </p:sp>
      <p:sp>
        <p:nvSpPr>
          <p:cNvPr id="4" name="Slide Number Placeholder 3"/>
          <p:cNvSpPr>
            <a:spLocks noGrp="1"/>
          </p:cNvSpPr>
          <p:nvPr>
            <p:ph type="sldNum" sz="quarter" idx="10"/>
          </p:nvPr>
        </p:nvSpPr>
        <p:spPr/>
        <p:txBody>
          <a:bodyPr/>
          <a:lstStyle/>
          <a:p>
            <a:fld id="{BE2A7042-DEED-4AA1-9E89-4A16B2572577}"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those numbers in mind</a:t>
            </a:r>
            <a:r>
              <a:rPr lang="en-US" baseline="0" dirty="0" smtClean="0"/>
              <a:t> we are now going to start to look at specific race courses in France, England and Ireland. </a:t>
            </a:r>
          </a:p>
          <a:p>
            <a:endParaRPr lang="en-US" baseline="0" dirty="0" smtClean="0"/>
          </a:p>
          <a:p>
            <a:r>
              <a:rPr lang="en-US" baseline="0" dirty="0" smtClean="0"/>
              <a:t>Here is one popular racecourse from each of those three countries. </a:t>
            </a:r>
            <a:r>
              <a:rPr lang="en-US" baseline="0" dirty="0" smtClean="0"/>
              <a:t>The first is </a:t>
            </a:r>
            <a:r>
              <a:rPr lang="en-US" baseline="0" dirty="0" err="1" smtClean="0"/>
              <a:t>Longchamp</a:t>
            </a:r>
            <a:r>
              <a:rPr lang="en-US" baseline="0" dirty="0" smtClean="0"/>
              <a:t> in Paris, the second is Epsom downs in Epsom, UK and the third is The </a:t>
            </a:r>
            <a:r>
              <a:rPr lang="en-US" baseline="0" dirty="0" err="1" smtClean="0"/>
              <a:t>Curragh</a:t>
            </a:r>
            <a:r>
              <a:rPr lang="en-US" baseline="0" dirty="0" smtClean="0"/>
              <a:t> in Ireland.</a:t>
            </a:r>
          </a:p>
          <a:p>
            <a:endParaRPr lang="en-US" baseline="0" dirty="0" smtClean="0"/>
          </a:p>
          <a:p>
            <a:r>
              <a:rPr lang="en-US" baseline="0" dirty="0" smtClean="0"/>
              <a:t>As </a:t>
            </a:r>
            <a:r>
              <a:rPr lang="en-US" baseline="0" dirty="0" smtClean="0"/>
              <a:t>we go through this there are some things I would like for you to notice.  </a:t>
            </a:r>
          </a:p>
          <a:p>
            <a:endParaRPr lang="en-US" baseline="0" dirty="0" smtClean="0"/>
          </a:p>
        </p:txBody>
      </p:sp>
      <p:sp>
        <p:nvSpPr>
          <p:cNvPr id="4" name="Slide Number Placeholder 3"/>
          <p:cNvSpPr>
            <a:spLocks noGrp="1"/>
          </p:cNvSpPr>
          <p:nvPr>
            <p:ph type="sldNum" sz="quarter" idx="10"/>
          </p:nvPr>
        </p:nvSpPr>
        <p:spPr/>
        <p:txBody>
          <a:bodyPr/>
          <a:lstStyle/>
          <a:p>
            <a:fld id="{BE2A7042-DEED-4AA1-9E89-4A16B2572577}"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a:t>
            </a:r>
            <a:r>
              <a:rPr lang="en-US" baseline="0" dirty="0" smtClean="0"/>
              <a:t> thing you should notice about European Racing and the tracks that are going to be shown to you is they are ALL turf tracks, there are no dirt tracks. This is a unique feature to European Racing. Of course there is the odd track that is putting in a dirt course, but at 99% of them, the horses all run on turf.</a:t>
            </a:r>
          </a:p>
          <a:p>
            <a:endParaRPr lang="en-US" baseline="0" dirty="0" smtClean="0"/>
          </a:p>
          <a:p>
            <a:r>
              <a:rPr lang="en-US" baseline="0" dirty="0" smtClean="0"/>
              <a:t>We are also only going to look at what is considered “Flat racing;” which essentially any surface without jumps in it. Hills are allowed.  So the surface that the horses are running on can change in elevation, but it won’t have the added burden of having to jump a horse over a fence made of bushes.</a:t>
            </a:r>
          </a:p>
          <a:p>
            <a:endParaRPr lang="en-US" baseline="0" dirty="0" smtClean="0"/>
          </a:p>
          <a:p>
            <a:r>
              <a:rPr lang="en-US" baseline="0" dirty="0" smtClean="0"/>
              <a:t>Turf is a much softer racing surface than dirt or even the rubber dirt tracks, and that can actually lead to softer bones in the horse because there is much more of a cushioning effect on the bones with turf.  Because of this, horses that come from Europe and race on American dirt tracks, often don’t do as well as American horses that are used to running on the harder surfaces.  Certainly there are ways to help build bone in the horses cannons, which makes for a more durable horse causing less risk of breakdown.</a:t>
            </a:r>
          </a:p>
          <a:p>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r>
              <a:rPr lang="en-US" dirty="0" err="1" smtClean="0"/>
              <a:t>Longchamps</a:t>
            </a:r>
            <a:r>
              <a:rPr lang="en-US" dirty="0" smtClean="0"/>
              <a:t> front yard</a:t>
            </a:r>
            <a:r>
              <a:rPr lang="en-US" baseline="0" dirty="0" smtClean="0"/>
              <a:t> looks much like many racecourses across America. It has admission gates (50 francs, about $7, for general admission on Arc day), grassy fields with shady trees to enjoy picnics, souvenir stands and information kiosks, food and beverage stands, statues of great horses from the past and a pretty walking ring/saddling paddock (called the </a:t>
            </a:r>
            <a:r>
              <a:rPr lang="en-US" baseline="0" dirty="0" err="1" smtClean="0"/>
              <a:t>rond</a:t>
            </a:r>
            <a:r>
              <a:rPr lang="en-US" baseline="0" dirty="0" smtClean="0"/>
              <a:t> de presentation). The crowds are similar to those at the Kentucky Derby with women wearing fashionable hats and the men in suits and ties.</a:t>
            </a:r>
          </a:p>
          <a:p>
            <a:endParaRPr lang="en-US" baseline="0" dirty="0" smtClean="0"/>
          </a:p>
          <a:p>
            <a:r>
              <a:rPr lang="en-US" baseline="0" dirty="0" smtClean="0"/>
              <a:t>The highlight of the </a:t>
            </a:r>
            <a:r>
              <a:rPr lang="en-US" baseline="0" dirty="0" err="1" smtClean="0"/>
              <a:t>Longchamp</a:t>
            </a:r>
            <a:r>
              <a:rPr lang="en-US" baseline="0" dirty="0" smtClean="0"/>
              <a:t> calendar is the </a:t>
            </a:r>
            <a:r>
              <a:rPr lang="en-US" baseline="0" dirty="0" err="1" smtClean="0"/>
              <a:t>Poule</a:t>
            </a:r>
            <a:r>
              <a:rPr lang="en-US" baseline="0" dirty="0" smtClean="0"/>
              <a:t> </a:t>
            </a:r>
            <a:r>
              <a:rPr lang="en-US" baseline="0" dirty="0" err="1" smtClean="0"/>
              <a:t>d’Essai</a:t>
            </a:r>
            <a:r>
              <a:rPr lang="en-US" baseline="0" dirty="0" smtClean="0"/>
              <a:t> de </a:t>
            </a:r>
            <a:r>
              <a:rPr lang="en-US" baseline="0" dirty="0" err="1" smtClean="0"/>
              <a:t>Poulains</a:t>
            </a:r>
            <a:r>
              <a:rPr lang="en-US" baseline="0" dirty="0" smtClean="0"/>
              <a:t> (French 2000 Guineas) a Group 1 race held each year in May and Prix de </a:t>
            </a:r>
            <a:r>
              <a:rPr lang="en-US" baseline="0" dirty="0" err="1" smtClean="0"/>
              <a:t>l’Arc</a:t>
            </a:r>
            <a:r>
              <a:rPr lang="en-US" baseline="0" dirty="0" smtClean="0"/>
              <a:t> de </a:t>
            </a:r>
            <a:r>
              <a:rPr lang="en-US" baseline="0" dirty="0" err="1" smtClean="0"/>
              <a:t>Triomphe</a:t>
            </a:r>
            <a:r>
              <a:rPr lang="en-US" baseline="0" dirty="0" smtClean="0"/>
              <a:t> a Group 1 race usually held each year on the first Saturday in October.</a:t>
            </a:r>
          </a:p>
        </p:txBody>
      </p:sp>
      <p:sp>
        <p:nvSpPr>
          <p:cNvPr id="4" name="Rectangle 4"/>
          <p:cNvSpPr>
            <a:spLocks noGrp="1"/>
          </p:cNvSpPr>
          <p:nvPr>
            <p:ph type="sldNum" sz="quarter" idx="10"/>
          </p:nvPr>
        </p:nvSpPr>
        <p:spPr/>
        <p:txBody>
          <a:bodyPr/>
          <a:lstStyle>
            <a:extLst/>
          </a:lstStyle>
          <a:p>
            <a:fld id="{BE2A7042-DEED-4AA1-9E89-4A16B2572577}"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racecourse itself is larger than anything in the US. Since the course is</a:t>
            </a:r>
            <a:r>
              <a:rPr lang="en-US" baseline="0" dirty="0" smtClean="0"/>
              <a:t> so large, you cannot see the backstretch (part of which is obscured by trees), so the infield has three large video screens to watch the action.  The clubhouse turn is marked by a windmill. The finish line is decorated with a large semi-circular structure with the races name and the sponsor.</a:t>
            </a:r>
          </a:p>
          <a:p>
            <a:endParaRPr lang="en-US" baseline="0" dirty="0" smtClean="0"/>
          </a:p>
          <a:p>
            <a:r>
              <a:rPr lang="en-US" baseline="0" dirty="0" smtClean="0"/>
              <a:t>An interesting thing about the Hippodrome is that it lacks a </a:t>
            </a:r>
            <a:r>
              <a:rPr lang="en-US" baseline="0" dirty="0" err="1" smtClean="0"/>
              <a:t>toteboard</a:t>
            </a:r>
            <a:r>
              <a:rPr lang="en-US" baseline="0" dirty="0" smtClean="0"/>
              <a:t> and the infield video screens do not show odds either. Instead there is a </a:t>
            </a:r>
            <a:r>
              <a:rPr lang="en-US" baseline="0" dirty="0" err="1" smtClean="0"/>
              <a:t>pixelboard</a:t>
            </a:r>
            <a:r>
              <a:rPr lang="en-US" baseline="0" dirty="0" smtClean="0"/>
              <a:t>, which shows the race number, time of day, finishing positions of the top seven horses in the previous race and a one-line message board which indicated whether the result is official (“</a:t>
            </a:r>
            <a:r>
              <a:rPr lang="en-US" baseline="0" dirty="0" err="1" smtClean="0"/>
              <a:t>Officiel</a:t>
            </a:r>
            <a:r>
              <a:rPr lang="en-US" baseline="0" dirty="0" smtClean="0"/>
              <a:t>”) or unofficial (“</a:t>
            </a:r>
            <a:r>
              <a:rPr lang="en-US" baseline="0" dirty="0" err="1" smtClean="0"/>
              <a:t>provisoire</a:t>
            </a:r>
            <a:r>
              <a:rPr lang="en-US" baseline="0" dirty="0" smtClean="0"/>
              <a:t>”). Between races the turf condition is given in words (“bon” for “good”) and also a number which is the </a:t>
            </a:r>
            <a:r>
              <a:rPr lang="en-US" baseline="0" dirty="0" err="1" smtClean="0"/>
              <a:t>penetrometer</a:t>
            </a:r>
            <a:r>
              <a:rPr lang="en-US" baseline="0" dirty="0" smtClean="0"/>
              <a:t> reading. On Arc day the reading was 3.0. The lower the number the firmer the course with 1 being hard and 5 or larger being softer or heavier surfaces.</a:t>
            </a:r>
          </a:p>
          <a:p>
            <a:endParaRPr lang="en-US" baseline="0" dirty="0" smtClean="0"/>
          </a:p>
          <a:p>
            <a:r>
              <a:rPr lang="en-US" baseline="0" dirty="0" smtClean="0"/>
              <a:t>Races are run in a clockwise manner and are exclusively run on the turf, so after each race divot stompers come out to repair the damage from the last race. </a:t>
            </a:r>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r>
              <a:rPr lang="en-US" dirty="0" smtClean="0"/>
              <a:t>During the 1700s, the birth of professional horse racing in the British Islands took place with the creation of the famous Royal Meeting at Ascot. </a:t>
            </a:r>
            <a:r>
              <a:rPr lang="en-US" dirty="0" smtClean="0">
                <a:hlinkClick r:id="rId3"/>
              </a:rPr>
              <a:t>Queen Anne</a:t>
            </a:r>
            <a:r>
              <a:rPr lang="en-US" dirty="0" smtClean="0"/>
              <a:t> is generally credited with bringing the sport to the Ascot </a:t>
            </a:r>
            <a:r>
              <a:rPr lang="en-US" dirty="0" smtClean="0"/>
              <a:t>Downs</a:t>
            </a:r>
            <a:r>
              <a:rPr lang="en-US" dirty="0" smtClean="0"/>
              <a:t>, as well as with providing the purses for the first races run there. </a:t>
            </a:r>
            <a:endParaRPr lang="en-US" dirty="0" smtClean="0"/>
          </a:p>
          <a:p>
            <a:endParaRPr lang="en-US" dirty="0" smtClean="0"/>
          </a:p>
          <a:p>
            <a:r>
              <a:rPr lang="en-US" dirty="0" smtClean="0"/>
              <a:t>The </a:t>
            </a:r>
            <a:r>
              <a:rPr lang="en-US" dirty="0" smtClean="0"/>
              <a:t>earliest meetings at Ascot were run by the bloodlines created by the inter-breeding of the finest European and Arabian horses – the </a:t>
            </a:r>
            <a:r>
              <a:rPr lang="en-US" dirty="0" smtClean="0"/>
              <a:t>Thoroughbred </a:t>
            </a:r>
            <a:r>
              <a:rPr lang="en-US" dirty="0" smtClean="0"/>
              <a:t>racehorse.  From 1711 to 1945 Ascot’s only meet was the 4 day event</a:t>
            </a:r>
            <a:r>
              <a:rPr lang="en-US" baseline="0" dirty="0" smtClean="0"/>
              <a:t> known as the “Royal Meeting</a:t>
            </a:r>
            <a:r>
              <a:rPr lang="en-US" baseline="0" dirty="0" smtClean="0"/>
              <a:t>” in June </a:t>
            </a:r>
            <a:r>
              <a:rPr lang="en-US" baseline="0" dirty="0" smtClean="0"/>
              <a:t>it has since added the Hunt and Steeplechase </a:t>
            </a:r>
            <a:r>
              <a:rPr lang="en-US" baseline="0" dirty="0" smtClean="0"/>
              <a:t>racing.</a:t>
            </a:r>
          </a:p>
          <a:p>
            <a:endParaRPr lang="en-US" dirty="0" smtClean="0"/>
          </a:p>
          <a:p>
            <a:r>
              <a:rPr lang="en-US" dirty="0" smtClean="0"/>
              <a:t>As Americans</a:t>
            </a:r>
            <a:r>
              <a:rPr lang="en-US" baseline="0" dirty="0" smtClean="0"/>
              <a:t> this is likely the racecourse most familiar to us, owing mainly to the fact that it made its appearance in Audrey Hepburn movie </a:t>
            </a:r>
            <a:r>
              <a:rPr lang="en-US" u="sng" baseline="0" dirty="0" smtClean="0"/>
              <a:t>My Fair Lady</a:t>
            </a:r>
            <a:r>
              <a:rPr lang="en-US" u="none" baseline="0" dirty="0" smtClean="0"/>
              <a:t>. </a:t>
            </a:r>
            <a:r>
              <a:rPr lang="en-US" u="none" dirty="0" smtClean="0"/>
              <a:t>The</a:t>
            </a:r>
            <a:r>
              <a:rPr lang="en-US" dirty="0" smtClean="0"/>
              <a:t> Queen attends the meeting, arriving each day in a horse-drawn carriage.</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Royal Enclosure has a strict dress code—male </a:t>
            </a:r>
            <a:r>
              <a:rPr lang="en-US" dirty="0" smtClean="0">
                <a:hlinkClick r:id="rId4" tooltip="wikt:attendee"/>
              </a:rPr>
              <a:t>attendees</a:t>
            </a:r>
            <a:r>
              <a:rPr lang="en-US" dirty="0" smtClean="0"/>
              <a:t> must wear full </a:t>
            </a:r>
            <a:r>
              <a:rPr lang="en-US" dirty="0" smtClean="0">
                <a:hlinkClick r:id="rId5" tooltip="Morning dress"/>
              </a:rPr>
              <a:t>morning dress</a:t>
            </a:r>
            <a:r>
              <a:rPr lang="en-US" dirty="0" smtClean="0"/>
              <a:t> including a </a:t>
            </a:r>
            <a:r>
              <a:rPr lang="en-US" dirty="0" smtClean="0">
                <a:hlinkClick r:id="rId6" tooltip="Top hat"/>
              </a:rPr>
              <a:t>top hat</a:t>
            </a:r>
            <a:r>
              <a:rPr lang="en-US" dirty="0" smtClean="0"/>
              <a:t>, whilst ladies must not show bare midriffs or shoulders and must wear hats. Outside the Royal Enclosure the dress code is less severe, but many people choose to wear formal dress anyway. To be admitted to the Royal Enclosure for the first time one must either be a guest of a member or be sponsored for membership by a member who has attended at least four times. This continues to maintain a socially exclusive character to the Enclosure. </a:t>
            </a:r>
          </a:p>
          <a:p>
            <a:endParaRPr lang="en-US" dirty="0"/>
          </a:p>
        </p:txBody>
      </p:sp>
      <p:sp>
        <p:nvSpPr>
          <p:cNvPr id="4" name="Rectangle 4"/>
          <p:cNvSpPr>
            <a:spLocks noGrp="1"/>
          </p:cNvSpPr>
          <p:nvPr>
            <p:ph type="sldNum" sz="quarter" idx="10"/>
          </p:nvPr>
        </p:nvSpPr>
        <p:spPr/>
        <p:txBody>
          <a:bodyPr/>
          <a:lstStyle>
            <a:extLst/>
          </a:lstStyle>
          <a:p>
            <a:fld id="{BE2A7042-DEED-4AA1-9E89-4A16B2572577}"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2004, the racecourse was closed for </a:t>
            </a:r>
            <a:r>
              <a:rPr lang="en-US" baseline="0" dirty="0" smtClean="0"/>
              <a:t>18 months for remodeling costing </a:t>
            </a:r>
            <a:r>
              <a:rPr lang="en-US" sz="1200" kern="1200" dirty="0" smtClean="0">
                <a:solidFill>
                  <a:schemeClr val="tx1"/>
                </a:solidFill>
                <a:latin typeface="+mn-lt"/>
                <a:ea typeface="+mn-ea"/>
                <a:cs typeface="+mn-cs"/>
              </a:rPr>
              <a:t>£185</a:t>
            </a:r>
            <a:r>
              <a:rPr lang="en-US" sz="1200" kern="1200" baseline="0" dirty="0" smtClean="0">
                <a:solidFill>
                  <a:schemeClr val="tx1"/>
                </a:solidFill>
                <a:latin typeface="+mn-lt"/>
                <a:ea typeface="+mn-ea"/>
                <a:cs typeface="+mn-cs"/>
              </a:rPr>
              <a:t> million, after its reopening in 2006 the grandstands were widespread criticism that an additional </a:t>
            </a:r>
            <a:r>
              <a:rPr lang="en-US" sz="1200" kern="1200" dirty="0" smtClean="0">
                <a:solidFill>
                  <a:schemeClr val="tx1"/>
                </a:solidFill>
                <a:latin typeface="+mn-lt"/>
                <a:ea typeface="+mn-ea"/>
                <a:cs typeface="+mn-cs"/>
              </a:rPr>
              <a:t>£10 million in</a:t>
            </a:r>
            <a:r>
              <a:rPr lang="en-US" sz="1200" kern="1200" baseline="0" dirty="0" smtClean="0">
                <a:solidFill>
                  <a:schemeClr val="tx1"/>
                </a:solidFill>
                <a:latin typeface="+mn-lt"/>
                <a:ea typeface="+mn-ea"/>
                <a:cs typeface="+mn-cs"/>
              </a:rPr>
              <a:t> alterations was added.  As the owner of the Ascot Estate, the Queen reopened the racecourse on June 20, 2006.</a:t>
            </a:r>
            <a:endParaRPr lang="en-US" baseline="0" dirty="0" smtClean="0"/>
          </a:p>
          <a:p>
            <a:endParaRPr lang="en-US" baseline="0" dirty="0" smtClean="0"/>
          </a:p>
          <a:p>
            <a:r>
              <a:rPr lang="en-US" dirty="0" smtClean="0"/>
              <a:t>Over </a:t>
            </a:r>
            <a:r>
              <a:rPr lang="en-US" dirty="0" smtClean="0"/>
              <a:t>300,000 people make the annual visit to Berkshire during Royal Ascot week, making this Europe’s best-attended race meeting</a:t>
            </a:r>
            <a:r>
              <a:rPr lang="en-US" dirty="0" smtClean="0"/>
              <a:t>.  Its</a:t>
            </a:r>
            <a:r>
              <a:rPr lang="en-US" baseline="0" dirty="0" smtClean="0"/>
              <a:t> biggest race is a group 1 race, the King George. Many winners then go on to run in Prix de </a:t>
            </a:r>
            <a:r>
              <a:rPr lang="en-US" baseline="0" dirty="0" err="1" smtClean="0"/>
              <a:t>l’Arc</a:t>
            </a:r>
            <a:r>
              <a:rPr lang="en-US" baseline="0" dirty="0" smtClean="0"/>
              <a:t> de </a:t>
            </a:r>
            <a:r>
              <a:rPr lang="en-US" baseline="0" dirty="0" err="1" smtClean="0"/>
              <a:t>Triomphe</a:t>
            </a:r>
            <a:r>
              <a:rPr lang="en-US" baseline="0" dirty="0" smtClean="0"/>
              <a:t>.</a:t>
            </a:r>
          </a:p>
          <a:p>
            <a:endParaRPr lang="en-US" baseline="0" dirty="0" smtClean="0"/>
          </a:p>
          <a:p>
            <a:r>
              <a:rPr lang="en-US" baseline="0" dirty="0" smtClean="0"/>
              <a:t>There is a race known as the Queen Elizabeth II Stakes or the Queen’s Derby and also as the QE II.  One fun fact is that the queen herself has never won the Queen’s Derby. In fact the closest she has come involves a poor decision encouraged by a bloodstock agent. In 1992/3 the Queen was advised by her bloodstock agent to sell a dam in foal to the </a:t>
            </a:r>
            <a:r>
              <a:rPr lang="en-US" baseline="0" dirty="0" err="1" smtClean="0"/>
              <a:t>Godolophin</a:t>
            </a:r>
            <a:r>
              <a:rPr lang="en-US" baseline="0" dirty="0" smtClean="0"/>
              <a:t> stables, which she did. The dam foaled a colt named Mark of Esteem and Godolphin later ran that foal in the Queen’s Derby in 1996 and won. Had the Queen not listened to her bloodstock agent, she would have finally won her own derby.</a:t>
            </a:r>
            <a:endParaRPr lang="en-US" dirty="0" smtClean="0"/>
          </a:p>
          <a:p>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r>
              <a:rPr lang="en-US" dirty="0" smtClean="0"/>
              <a:t>This marks the start of the “English Triple</a:t>
            </a:r>
            <a:r>
              <a:rPr lang="en-US" baseline="0" dirty="0" smtClean="0"/>
              <a:t> Crown” a set of three races run at three different tracks. The first is the 2000 Guineas Stakes which is run on the Rowley Mile at Newmarket over a distance of 1 mile. </a:t>
            </a:r>
          </a:p>
          <a:p>
            <a:endParaRPr lang="en-US" baseline="0" dirty="0" smtClean="0"/>
          </a:p>
          <a:p>
            <a:r>
              <a:rPr lang="en-US" baseline="0" dirty="0" smtClean="0"/>
              <a:t>It was first run in April of 1809 preceding the introduction of the equivalent race for fillies The 1000 Guineas. The 2000 Guineas occurs each year in late April early May, and is open to three-year-old Thoroughbred colts and fillies. </a:t>
            </a:r>
          </a:p>
          <a:p>
            <a:endParaRPr lang="en-US" baseline="0" dirty="0" smtClean="0"/>
          </a:p>
          <a:p>
            <a:r>
              <a:rPr lang="en-US" baseline="0" dirty="0" smtClean="0"/>
              <a:t>The format of this race has been adopted by other countries giving rise to races such as the Irish 2000 Guineas, and the </a:t>
            </a:r>
            <a:r>
              <a:rPr lang="en-US" baseline="0" dirty="0" err="1" smtClean="0"/>
              <a:t>Poule</a:t>
            </a:r>
            <a:r>
              <a:rPr lang="en-US" baseline="0" dirty="0" smtClean="0"/>
              <a:t> </a:t>
            </a:r>
            <a:r>
              <a:rPr lang="en-US" baseline="0" dirty="0" err="1" smtClean="0"/>
              <a:t>d’Essai</a:t>
            </a:r>
            <a:r>
              <a:rPr lang="en-US" baseline="0" dirty="0" smtClean="0"/>
              <a:t> de </a:t>
            </a:r>
            <a:r>
              <a:rPr lang="en-US" baseline="0" dirty="0" err="1" smtClean="0"/>
              <a:t>Poulains</a:t>
            </a:r>
            <a:r>
              <a:rPr lang="en-US" baseline="0" dirty="0" smtClean="0"/>
              <a:t> (French for Hen of Essay of Colts, which is based off Guineas fowl hence the 2000 Guineas)</a:t>
            </a:r>
          </a:p>
          <a:p>
            <a:endParaRPr lang="en-US" baseline="0" dirty="0" smtClean="0"/>
          </a:p>
          <a:p>
            <a:r>
              <a:rPr lang="en-US" baseline="0" dirty="0" smtClean="0"/>
              <a:t>The Rowley Mile is a straight course, but as you can see in the photo the surface is full of hills.  This is a common feature in many European courses and occasionally you can see similarities in courses in American courses such as the hill used for turf racing at Santa Anita.</a:t>
            </a:r>
          </a:p>
          <a:p>
            <a:endParaRPr lang="en-US" baseline="0" dirty="0" smtClean="0"/>
          </a:p>
          <a:p>
            <a:r>
              <a:rPr lang="en-US" baseline="0" dirty="0" smtClean="0"/>
              <a:t>The winner of the 2000 Guineas receives a </a:t>
            </a:r>
            <a:r>
              <a:rPr lang="en-US" sz="1200" kern="1200" dirty="0" smtClean="0">
                <a:solidFill>
                  <a:schemeClr val="tx1"/>
                </a:solidFill>
                <a:latin typeface="+mn-lt"/>
                <a:ea typeface="+mn-ea"/>
                <a:cs typeface="+mn-cs"/>
              </a:rPr>
              <a:t>£400,000</a:t>
            </a:r>
            <a:r>
              <a:rPr lang="en-US" sz="1200" kern="1200" baseline="0" dirty="0" smtClean="0">
                <a:solidFill>
                  <a:schemeClr val="tx1"/>
                </a:solidFill>
                <a:latin typeface="+mn-lt"/>
                <a:ea typeface="+mn-ea"/>
                <a:cs typeface="+mn-cs"/>
              </a:rPr>
              <a:t> purse, which is roughly $617,000.</a:t>
            </a:r>
            <a:endParaRPr lang="en-US" baseline="0" dirty="0" smtClean="0"/>
          </a:p>
        </p:txBody>
      </p:sp>
      <p:sp>
        <p:nvSpPr>
          <p:cNvPr id="4" name="Rectangle 4"/>
          <p:cNvSpPr>
            <a:spLocks noGrp="1"/>
          </p:cNvSpPr>
          <p:nvPr>
            <p:ph type="sldNum" sz="quarter" idx="10"/>
          </p:nvPr>
        </p:nvSpPr>
        <p:spPr/>
        <p:txBody>
          <a:bodyPr/>
          <a:lstStyle>
            <a:extLst/>
          </a:lstStyle>
          <a:p>
            <a:fld id="{BE2A7042-DEED-4AA1-9E89-4A16B2572577}"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r>
              <a:rPr lang="en-US" dirty="0" smtClean="0"/>
              <a:t>The next race in the</a:t>
            </a:r>
            <a:r>
              <a:rPr lang="en-US" baseline="0" dirty="0" smtClean="0"/>
              <a:t> English Triple Crown is the Epsom Derby held in early June each year at Epsom Downs in Surrey, UK. It is approximately 1 ½ miles and is open to all 3-year-old colts and fillies. It has since been discovered that it’s exact length is 1 mile 4 furlongs and 10 yard. It contains a left turn</a:t>
            </a:r>
          </a:p>
          <a:p>
            <a:endParaRPr lang="en-US" baseline="0" dirty="0" smtClean="0"/>
          </a:p>
          <a:p>
            <a:r>
              <a:rPr lang="en-US" baseline="0" dirty="0" smtClean="0"/>
              <a:t>It is the richest race of the English Triple Crown with a purse of </a:t>
            </a:r>
            <a:r>
              <a:rPr lang="en-US" sz="1200" kern="1200" dirty="0" smtClean="0">
                <a:solidFill>
                  <a:schemeClr val="tx1"/>
                </a:solidFill>
                <a:latin typeface="+mn-lt"/>
                <a:ea typeface="+mn-ea"/>
                <a:cs typeface="+mn-cs"/>
              </a:rPr>
              <a:t>£1,250,000</a:t>
            </a:r>
            <a:r>
              <a:rPr lang="en-US" sz="1200" kern="1200" baseline="0" dirty="0" smtClean="0">
                <a:solidFill>
                  <a:schemeClr val="tx1"/>
                </a:solidFill>
                <a:latin typeface="+mn-lt"/>
                <a:ea typeface="+mn-ea"/>
                <a:cs typeface="+mn-cs"/>
              </a:rPr>
              <a:t> in 2009 or roughly $1,930,000. The Epsom Derby is Britain’s most prestigious race.  It is here that with the flip of a coin the race was named Derby instead of </a:t>
            </a:r>
            <a:r>
              <a:rPr lang="en-US" sz="1200" kern="1200" baseline="0" dirty="0" err="1" smtClean="0">
                <a:solidFill>
                  <a:schemeClr val="tx1"/>
                </a:solidFill>
                <a:latin typeface="+mn-lt"/>
                <a:ea typeface="+mn-ea"/>
                <a:cs typeface="+mn-cs"/>
              </a:rPr>
              <a:t>Bunbury</a:t>
            </a:r>
            <a:r>
              <a:rPr lang="en-US" sz="1200" kern="1200" baseline="0" dirty="0" smtClean="0">
                <a:solidFill>
                  <a:schemeClr val="tx1"/>
                </a:solidFill>
                <a:latin typeface="+mn-lt"/>
                <a:ea typeface="+mn-ea"/>
                <a:cs typeface="+mn-cs"/>
              </a:rPr>
              <a:t>. The inaugural running occurred on May 4, 1780, by a horse named </a:t>
            </a:r>
            <a:r>
              <a:rPr lang="en-US" sz="1200" kern="1200" baseline="0" dirty="0" err="1" smtClean="0">
                <a:solidFill>
                  <a:schemeClr val="tx1"/>
                </a:solidFill>
                <a:latin typeface="+mn-lt"/>
                <a:ea typeface="+mn-ea"/>
                <a:cs typeface="+mn-cs"/>
              </a:rPr>
              <a:t>Diomed</a:t>
            </a:r>
            <a:r>
              <a:rPr lang="en-US" sz="1200" kern="1200" baseline="0" dirty="0" smtClean="0">
                <a:solidFill>
                  <a:schemeClr val="tx1"/>
                </a:solidFill>
                <a:latin typeface="+mn-lt"/>
                <a:ea typeface="+mn-ea"/>
                <a:cs typeface="+mn-cs"/>
              </a:rPr>
              <a:t>, a colt owned by </a:t>
            </a:r>
            <a:r>
              <a:rPr lang="en-US" sz="1200" kern="1200" baseline="0" dirty="0" err="1" smtClean="0">
                <a:solidFill>
                  <a:schemeClr val="tx1"/>
                </a:solidFill>
                <a:latin typeface="+mn-lt"/>
                <a:ea typeface="+mn-ea"/>
                <a:cs typeface="+mn-cs"/>
              </a:rPr>
              <a:t>Bunbury</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Several races around the world have been inspired by this race, including our own Kentucky Derby.</a:t>
            </a:r>
            <a:endParaRPr lang="en-US" dirty="0" smtClean="0"/>
          </a:p>
        </p:txBody>
      </p:sp>
      <p:sp>
        <p:nvSpPr>
          <p:cNvPr id="4" name="Rectangle 4"/>
          <p:cNvSpPr>
            <a:spLocks noGrp="1"/>
          </p:cNvSpPr>
          <p:nvPr>
            <p:ph type="sldNum" sz="quarter" idx="10"/>
          </p:nvPr>
        </p:nvSpPr>
        <p:spPr/>
        <p:txBody>
          <a:bodyPr/>
          <a:lstStyle>
            <a:extLst/>
          </a:lstStyle>
          <a:p>
            <a:fld id="{BE2A7042-DEED-4AA1-9E89-4A16B2572577}"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1</a:t>
            </a:r>
            <a:r>
              <a:rPr lang="en-US" baseline="30000" dirty="0" smtClean="0"/>
              <a:t>st</a:t>
            </a:r>
            <a:r>
              <a:rPr lang="en-US" dirty="0" smtClean="0"/>
              <a:t> </a:t>
            </a:r>
            <a:r>
              <a:rPr lang="en-US" dirty="0" smtClean="0"/>
              <a:t>picture is Frankie </a:t>
            </a:r>
            <a:r>
              <a:rPr lang="en-US" dirty="0" err="1" smtClean="0"/>
              <a:t>Dettori</a:t>
            </a:r>
            <a:r>
              <a:rPr lang="en-US" baseline="0" dirty="0" smtClean="0"/>
              <a:t> and Conduit from Sept 13, 2008</a:t>
            </a:r>
          </a:p>
          <a:p>
            <a:r>
              <a:rPr lang="en-US" baseline="0" dirty="0" smtClean="0"/>
              <a:t>Has left handed turns on the Turf</a:t>
            </a:r>
          </a:p>
          <a:p>
            <a:r>
              <a:rPr lang="en-US" baseline="0" dirty="0" smtClean="0"/>
              <a:t>1 mile, 6 furlongs &amp; 132 yard (2,937 meters)</a:t>
            </a:r>
          </a:p>
          <a:p>
            <a:r>
              <a:rPr lang="en-US" baseline="0" dirty="0" smtClean="0"/>
              <a:t>Occurs in September</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Purse is </a:t>
            </a:r>
            <a:r>
              <a:rPr lang="en-US" sz="1200" kern="1200" dirty="0" smtClean="0">
                <a:solidFill>
                  <a:schemeClr val="tx1"/>
                </a:solidFill>
                <a:latin typeface="+mn-lt"/>
                <a:ea typeface="+mn-ea"/>
                <a:cs typeface="+mn-cs"/>
              </a:rPr>
              <a:t>£500,000</a:t>
            </a:r>
            <a:r>
              <a:rPr lang="en-US" sz="1200" kern="1200" baseline="0" dirty="0" smtClean="0">
                <a:solidFill>
                  <a:schemeClr val="tx1"/>
                </a:solidFill>
                <a:latin typeface="+mn-lt"/>
                <a:ea typeface="+mn-ea"/>
                <a:cs typeface="+mn-cs"/>
              </a:rPr>
              <a:t> (2009) or $772,000</a:t>
            </a:r>
            <a:endParaRPr lang="en-US" baseline="0" dirty="0" smtClean="0"/>
          </a:p>
          <a:p>
            <a:r>
              <a:rPr lang="en-US" baseline="0" dirty="0" smtClean="0"/>
              <a:t>What I find interesting about the English Triple Crown is that the time between races is greater than the US triple crown, which should offer greater opportunities to the horses to rest between races, thereby causing fewer breakdowns during the races, however there have only been 15 horses to have won all three races in the 150 years that these races have been run.</a:t>
            </a:r>
          </a:p>
        </p:txBody>
      </p:sp>
      <p:sp>
        <p:nvSpPr>
          <p:cNvPr id="4" name="Slide Number Placeholder 3"/>
          <p:cNvSpPr>
            <a:spLocks noGrp="1"/>
          </p:cNvSpPr>
          <p:nvPr>
            <p:ph type="sldNum" sz="quarter" idx="10"/>
          </p:nvPr>
        </p:nvSpPr>
        <p:spPr/>
        <p:txBody>
          <a:bodyPr/>
          <a:lstStyle/>
          <a:p>
            <a:fld id="{BE2A7042-DEED-4AA1-9E89-4A16B2572577}"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What I remembered most though, was a comment he casually made at the end of his presentation. I recall him telling the class that “They always need help on the backside, if you’re looking for a job. Just go to ‘Clocker’s Corner’.” </a:t>
            </a:r>
          </a:p>
          <a:p>
            <a:endParaRPr lang="en-US" baseline="0" dirty="0" smtClean="0"/>
          </a:p>
          <a:p>
            <a:r>
              <a:rPr lang="en-US" baseline="0" dirty="0" smtClean="0"/>
              <a:t>I followed through with that advice and presented myself one morning at around 7 am telling anyone who would listen, that I was attending Cal Poly and had taken this class and was told that they always needed help on with the horses. </a:t>
            </a:r>
          </a:p>
          <a:p>
            <a:endParaRPr lang="en-US" baseline="0" dirty="0" smtClean="0"/>
          </a:p>
          <a:p>
            <a:r>
              <a:rPr lang="en-US" baseline="0" dirty="0" smtClean="0"/>
              <a:t>When I was asked what horse racing experience I had, I politely demurred telling them, “None, but that means I don’t have any bad habits yet either, and if hired, whatever bad habits I developed would be ones which you (the trainer) would give me. </a:t>
            </a:r>
          </a:p>
          <a:p>
            <a:endParaRPr lang="en-US" baseline="0" dirty="0" smtClean="0"/>
          </a:p>
        </p:txBody>
      </p:sp>
      <p:sp>
        <p:nvSpPr>
          <p:cNvPr id="4" name="Slide Number Placeholder 3"/>
          <p:cNvSpPr>
            <a:spLocks noGrp="1"/>
          </p:cNvSpPr>
          <p:nvPr>
            <p:ph type="sldNum" sz="quarter" idx="10"/>
          </p:nvPr>
        </p:nvSpPr>
        <p:spPr/>
        <p:txBody>
          <a:bodyPr/>
          <a:lstStyle/>
          <a:p>
            <a:fld id="{BE2A7042-DEED-4AA1-9E89-4A16B257257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 three of the Irish Triple</a:t>
            </a:r>
            <a:r>
              <a:rPr lang="en-US" baseline="0" dirty="0" smtClean="0"/>
              <a:t> Crown races are at the </a:t>
            </a:r>
            <a:r>
              <a:rPr lang="en-US" baseline="0" dirty="0" err="1" smtClean="0"/>
              <a:t>Curragh</a:t>
            </a:r>
            <a:r>
              <a:rPr lang="en-US" baseline="0" dirty="0" smtClean="0"/>
              <a:t>. The </a:t>
            </a:r>
            <a:r>
              <a:rPr lang="en-US" baseline="0" dirty="0" err="1" smtClean="0"/>
              <a:t>Curragh</a:t>
            </a:r>
            <a:r>
              <a:rPr lang="en-US" baseline="0" dirty="0" smtClean="0"/>
              <a:t> is located just outside </a:t>
            </a:r>
            <a:r>
              <a:rPr lang="en-US" baseline="0" dirty="0" err="1" smtClean="0"/>
              <a:t>Newbridge</a:t>
            </a:r>
            <a:r>
              <a:rPr lang="en-US" baseline="0" dirty="0" smtClean="0"/>
              <a:t> in Co. Kildare.  10 of the 12 Group 1 races run in Ireland are run at the </a:t>
            </a:r>
            <a:r>
              <a:rPr lang="en-US" baseline="0" dirty="0" err="1" smtClean="0"/>
              <a:t>Curragh</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do have </a:t>
            </a:r>
            <a:r>
              <a:rPr lang="en-US" dirty="0" err="1" smtClean="0"/>
              <a:t>paramutuel</a:t>
            </a:r>
            <a:r>
              <a:rPr lang="en-US" baseline="0" dirty="0" smtClean="0"/>
              <a:t> wagering, but they also have bookies who take bets down on the track. Slightly different from </a:t>
            </a:r>
            <a:r>
              <a:rPr lang="en-US" baseline="0" dirty="0" err="1" smtClean="0"/>
              <a:t>paramutuels</a:t>
            </a:r>
            <a:r>
              <a:rPr lang="en-US" baseline="0" dirty="0" smtClean="0"/>
              <a:t> in that you can “lock in” odds. </a:t>
            </a:r>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Luckily</a:t>
            </a:r>
            <a:r>
              <a:rPr lang="en-US" baseline="0" dirty="0" smtClean="0"/>
              <a:t> for me this open honesty impressed a trainer by the name of Howard </a:t>
            </a:r>
            <a:r>
              <a:rPr lang="en-US" baseline="0" dirty="0" err="1" smtClean="0"/>
              <a:t>Zucker</a:t>
            </a:r>
            <a:r>
              <a:rPr lang="en-US" baseline="0" dirty="0" smtClean="0"/>
              <a:t>. </a:t>
            </a:r>
            <a:r>
              <a:rPr lang="en-US" baseline="0" dirty="0" err="1" smtClean="0"/>
              <a:t>Howie</a:t>
            </a:r>
            <a:r>
              <a:rPr lang="en-US" baseline="0" dirty="0" smtClean="0"/>
              <a:t> hired me as a Hot Walker to help around the barn and to walk the horses as they came off the track in order to cool them down and give their grooms time to clean their stalls. Within two weeks of working with </a:t>
            </a:r>
            <a:r>
              <a:rPr lang="en-US" baseline="0" dirty="0" err="1" smtClean="0"/>
              <a:t>Howie</a:t>
            </a:r>
            <a:r>
              <a:rPr lang="en-US" baseline="0" dirty="0" smtClean="0"/>
              <a:t>, I was quickly promoted to assistant barn manager. I worked with his horses Crafty CT and Madame </a:t>
            </a:r>
            <a:r>
              <a:rPr lang="en-US" baseline="0" dirty="0" err="1" smtClean="0"/>
              <a:t>Pietra</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31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 then went back to school to complete my classes, and upon leaving I received a job working at Del Mar as their Horsemen’s Liaison.  In that capacity I was able to work with such esteemed owners as Prince Ahmed bin </a:t>
            </a:r>
            <a:r>
              <a:rPr lang="en-US" baseline="0" dirty="0" err="1" smtClean="0"/>
              <a:t>Salman</a:t>
            </a:r>
            <a:r>
              <a:rPr lang="en-US" baseline="0" dirty="0" smtClean="0"/>
              <a:t> of Saudi Arabia who was the owner of the Thoroughbred Corp., prior to his tragic death in 2002.  He was the principle owner of the Thoroughbred Corp., which turned out the great Point Given, a Grade 1 winner of the Preakness and Belmont Stakes.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 also was fortunate to work with His Royal Highness, Prince Khalid Abdullah of Saudi Arabia, owner of </a:t>
            </a:r>
            <a:r>
              <a:rPr lang="en-US" baseline="0" dirty="0" err="1" smtClean="0"/>
              <a:t>Juddmonte</a:t>
            </a:r>
            <a:r>
              <a:rPr lang="en-US" baseline="0" dirty="0" smtClean="0"/>
              <a:t> Farms, owner of the grade 1 winner Skimming, whom I got to work with briefly.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2001 when Skimming won the Pacific Classic Stakes at Del Mar I was able to get my picture taken with both Prince Khalid and Prince Ahmed, as well as Bill Shoemaker. Which was fortuitous as Prince Ahmed died the next summer and Shoemaker died the year following that.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a:r>
            <a:br>
              <a:rPr lang="en-US" baseline="0" dirty="0" smtClean="0"/>
            </a:br>
            <a:r>
              <a:rPr lang="en-US" baseline="0" dirty="0" smtClean="0"/>
              <a:t>So I have some pretty impressive horses and horse racing greats behind me.</a:t>
            </a:r>
          </a:p>
          <a:p>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Which is why I want to share with you on</a:t>
            </a:r>
            <a:r>
              <a:rPr lang="en-US" baseline="0" dirty="0" smtClean="0"/>
              <a:t> the topic of European horse racing. </a:t>
            </a:r>
            <a:r>
              <a:rPr lang="en-US" dirty="0" smtClean="0"/>
              <a:t>When</a:t>
            </a:r>
            <a:r>
              <a:rPr lang="en-US" baseline="0" dirty="0" smtClean="0"/>
              <a:t> visiting a different country you expect to experience different languages, cultures, and ways of doing things. This would also apply when visiting foreign racecourses. The horses and jockeys may look similar to the way they do back home, but the differences outnumber the similarities considerably when comparing American Racing to European racing.</a:t>
            </a:r>
            <a:endParaRPr lang="en-US" dirty="0" smtClean="0"/>
          </a:p>
          <a:p>
            <a:endParaRPr lang="en-US" dirty="0" smtClean="0"/>
          </a:p>
          <a:p>
            <a:r>
              <a:rPr lang="en-US" dirty="0" smtClean="0"/>
              <a:t>We</a:t>
            </a:r>
            <a:r>
              <a:rPr lang="en-US" baseline="0" dirty="0" smtClean="0"/>
              <a:t> are going to compare racing in France, England and Ireland with racing in California.</a:t>
            </a:r>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a:t>
            </a:r>
            <a:r>
              <a:rPr lang="en-US" baseline="0" dirty="0" smtClean="0"/>
              <a:t> </a:t>
            </a:r>
            <a:r>
              <a:rPr lang="en-US" baseline="0" dirty="0" smtClean="0"/>
              <a:t>this slide you’ll notice that </a:t>
            </a:r>
            <a:r>
              <a:rPr lang="en-US" baseline="0" dirty="0" smtClean="0"/>
              <a:t> of the four locations listed here—France, Great Britain, Ireland and California—France has </a:t>
            </a:r>
            <a:r>
              <a:rPr lang="en-US" baseline="0" dirty="0" smtClean="0"/>
              <a:t>the largest land mass with 220,668 square miles, that also makes it the largest western European country, or roughly four-fifths the size of Texas, it is a rather densely populated county with 63.72 million people, but only has 21 racecourses. That means that there is 1 race course for every 3 million people.</a:t>
            </a:r>
          </a:p>
          <a:p>
            <a:endParaRPr lang="en-US" baseline="0" dirty="0" smtClean="0"/>
          </a:p>
        </p:txBody>
      </p:sp>
      <p:sp>
        <p:nvSpPr>
          <p:cNvPr id="4" name="Slide Number Placeholder 3"/>
          <p:cNvSpPr>
            <a:spLocks noGrp="1"/>
          </p:cNvSpPr>
          <p:nvPr>
            <p:ph type="sldNum" sz="quarter" idx="10"/>
          </p:nvPr>
        </p:nvSpPr>
        <p:spPr/>
        <p:txBody>
          <a:bodyPr/>
          <a:lstStyle/>
          <a:p>
            <a:fld id="{BE2A7042-DEED-4AA1-9E89-4A16B2572577}"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Great Britain is 84,556</a:t>
            </a:r>
            <a:r>
              <a:rPr lang="en-US" baseline="0" dirty="0" smtClean="0"/>
              <a:t> square miles making it the 9</a:t>
            </a:r>
            <a:r>
              <a:rPr lang="en-US" baseline="30000" dirty="0" smtClean="0"/>
              <a:t>th</a:t>
            </a:r>
            <a:r>
              <a:rPr lang="en-US" baseline="0" dirty="0" smtClean="0"/>
              <a:t> largest island in the world and the largest island in Europe, remember it’s population is 61.5 million people, but of the 4 countries/states it has the most racecourses at 60. Even so, you have 1 racecourse for every estimated 1 million people.</a:t>
            </a:r>
          </a:p>
          <a:p>
            <a:endParaRPr lang="en-US" baseline="0" dirty="0" smtClean="0"/>
          </a:p>
          <a:p>
            <a:r>
              <a:rPr lang="en-US" baseline="0" dirty="0" smtClean="0"/>
              <a:t>Ireland is by far the smallest of the countries being compared with an area of 31,544 square miles and a population of 6.20 million people.  This tiny island boasts 26 racecourses, which means it has more racecourses per head of population than any other in the world. That is 1 racecourse for every 238,350 people. </a:t>
            </a:r>
          </a:p>
          <a:p>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we’re going to start to give some perspect</a:t>
            </a:r>
            <a:r>
              <a:rPr lang="en-US" baseline="0" dirty="0" smtClean="0"/>
              <a:t>ive or point of reference on all of these numbers, using California as an example </a:t>
            </a:r>
            <a:r>
              <a:rPr lang="en-US" baseline="0" dirty="0" smtClean="0"/>
              <a:t>as most of us are familiar with our state. </a:t>
            </a:r>
            <a:r>
              <a:rPr lang="en-US" baseline="0" dirty="0" smtClean="0"/>
              <a:t>We can see it is a large state, covering hundreds of thousands of square miles. It is also fairly densely populated with 36.97 </a:t>
            </a:r>
            <a:r>
              <a:rPr lang="en-US" baseline="0" dirty="0" smtClean="0"/>
              <a:t>million people estimated </a:t>
            </a:r>
            <a:r>
              <a:rPr lang="en-US" baseline="0" dirty="0" smtClean="0"/>
              <a:t>in 2009. And within the boarders of our lovely state there are 5 full time </a:t>
            </a:r>
            <a:r>
              <a:rPr lang="en-US" baseline="0" dirty="0" smtClean="0"/>
              <a:t>racecourses—starred in yellow–and 7 </a:t>
            </a:r>
            <a:r>
              <a:rPr lang="en-US" baseline="0" dirty="0" smtClean="0"/>
              <a:t>racing </a:t>
            </a:r>
            <a:r>
              <a:rPr lang="en-US" baseline="0" dirty="0" smtClean="0"/>
              <a:t>fairs—starred in pink—for </a:t>
            </a:r>
            <a:r>
              <a:rPr lang="en-US" baseline="0" dirty="0" smtClean="0"/>
              <a:t>a total of 12 racetracks. Which means we have 1 </a:t>
            </a:r>
            <a:r>
              <a:rPr lang="en-US" baseline="0" dirty="0" smtClean="0"/>
              <a:t>racecourse </a:t>
            </a:r>
            <a:r>
              <a:rPr lang="en-US" baseline="0" dirty="0" smtClean="0"/>
              <a:t>for every </a:t>
            </a:r>
            <a:r>
              <a:rPr lang="en-US" baseline="0" dirty="0" smtClean="0"/>
              <a:t>3,080,139 people. </a:t>
            </a:r>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let’s contrast that with the country of Ireland. In reality, the entire country of Ireland takes up</a:t>
            </a:r>
            <a:r>
              <a:rPr lang="en-US" baseline="0" dirty="0" smtClean="0"/>
              <a:t> space that </a:t>
            </a:r>
            <a:r>
              <a:rPr lang="en-US" dirty="0" smtClean="0"/>
              <a:t>is only slightly</a:t>
            </a:r>
            <a:r>
              <a:rPr lang="en-US" baseline="0" dirty="0" smtClean="0"/>
              <a:t> bigger than San Bernardino County. Ireland is roughly 1/5 the size of the state of California and has about 17% of California’s population.  So what can we deduce from this?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E2A7042-DEED-4AA1-9E89-4A16B2572577}"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Album Cover">
    <p:spTree>
      <p:nvGrpSpPr>
        <p:cNvPr id="1" name=""/>
        <p:cNvGrpSpPr/>
        <p:nvPr/>
      </p:nvGrpSpPr>
      <p:grpSpPr>
        <a:xfrm>
          <a:off x="0" y="0"/>
          <a:ext cx="0" cy="0"/>
          <a:chOff x="0" y="0"/>
          <a:chExt cx="0" cy="0"/>
        </a:xfrm>
      </p:grpSpPr>
      <p:sp>
        <p:nvSpPr>
          <p:cNvPr id="10" name="Rectangle 9"/>
          <p:cNvSpPr/>
          <p:nvPr userDrawn="1"/>
        </p:nvSpPr>
        <p:spPr>
          <a:xfrm>
            <a:off x="7162800" y="137160"/>
            <a:ext cx="228600" cy="5257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7467600" y="133350"/>
            <a:ext cx="1447800" cy="5257800"/>
          </a:xfrm>
          <a:prstGeom prst="rect">
            <a:avLst/>
          </a:prstGeom>
          <a:solidFill>
            <a:schemeClr val="accent3"/>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p>
        </p:txBody>
      </p:sp>
      <p:sp>
        <p:nvSpPr>
          <p:cNvPr id="31" name="Text Placeholder 30"/>
          <p:cNvSpPr>
            <a:spLocks noGrp="1"/>
          </p:cNvSpPr>
          <p:nvPr>
            <p:ph type="body" sz="quarter" idx="10" hasCustomPrompt="1"/>
          </p:nvPr>
        </p:nvSpPr>
        <p:spPr>
          <a:xfrm>
            <a:off x="228600" y="5467350"/>
            <a:ext cx="8672946" cy="1238250"/>
          </a:xfrm>
          <a:solidFill>
            <a:schemeClr val="accent1"/>
          </a:solidFill>
        </p:spPr>
        <p:txBody>
          <a:bodyPr vert="horz" anchor="ctr">
            <a:noAutofit/>
          </a:bodyPr>
          <a:lstStyle>
            <a:lvl1pPr marL="0" indent="0" algn="l">
              <a:buFontTx/>
              <a:buNone/>
              <a:defRPr lang="en-US" sz="4800" baseline="0" dirty="0">
                <a:solidFill>
                  <a:schemeClr val="bg1"/>
                </a:solidFill>
              </a:defRPr>
            </a:lvl1pPr>
            <a:extLst/>
          </a:lstStyle>
          <a:p>
            <a:pPr lvl="0"/>
            <a:r>
              <a:rPr lang="en-US" dirty="0" smtClean="0"/>
              <a:t>Click to add photo album title</a:t>
            </a:r>
            <a:endParaRPr lang="en-US" dirty="0"/>
          </a:p>
        </p:txBody>
      </p:sp>
      <p:sp>
        <p:nvSpPr>
          <p:cNvPr id="12" name="Picture Placeholder 11"/>
          <p:cNvSpPr>
            <a:spLocks noGrp="1"/>
          </p:cNvSpPr>
          <p:nvPr>
            <p:ph type="pic" sz="quarter" idx="11"/>
          </p:nvPr>
        </p:nvSpPr>
        <p:spPr>
          <a:xfrm>
            <a:off x="228600" y="152400"/>
            <a:ext cx="6858000" cy="5239512"/>
          </a:xfrm>
          <a:solidFill>
            <a:schemeClr val="bg1"/>
          </a:solidFill>
          <a:ln w="34925" cap="rnd" cmpd="sng" algn="ctr">
            <a:noFill/>
            <a:prstDash val="solid"/>
          </a:ln>
          <a:effectLst/>
        </p:spPr>
        <p:style>
          <a:lnRef idx="3">
            <a:schemeClr val="lt1"/>
          </a:lnRef>
          <a:fillRef idx="1">
            <a:schemeClr val="accent5"/>
          </a:fillRef>
          <a:effectRef idx="1">
            <a:schemeClr val="accent5"/>
          </a:effectRef>
          <a:fontRef idx="minor">
            <a:schemeClr val="lt1"/>
          </a:fontRef>
        </p:style>
        <p:txBody>
          <a:bodyPr vert="horz"/>
          <a:lstStyle>
            <a:lvl1pPr marL="0" indent="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1" name="Rectangle 10"/>
          <p:cNvSpPr>
            <a:spLocks noGrp="1"/>
          </p:cNvSpPr>
          <p:nvPr>
            <p:ph type="dt" sz="half" idx="12"/>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13" name="Rectangle 12"/>
          <p:cNvSpPr>
            <a:spLocks noGrp="1"/>
          </p:cNvSpPr>
          <p:nvPr>
            <p:ph type="sldNum" sz="quarter" idx="13"/>
          </p:nvPr>
        </p:nvSpPr>
        <p:spPr/>
        <p:txBody>
          <a:bodyPr/>
          <a:lstStyle>
            <a:extLst/>
          </a:lstStyle>
          <a:p>
            <a:fld id="{8A4431D5-1B33-458B-8AFD-CECCB0FA18CB}" type="slidenum">
              <a:rPr lang="en-US" smtClean="0">
                <a:solidFill>
                  <a:schemeClr val="bg1"/>
                </a:solidFill>
              </a:rPr>
              <a:pPr/>
              <a:t>‹#›</a:t>
            </a:fld>
            <a:endParaRPr lang="en-US"/>
          </a:p>
        </p:txBody>
      </p:sp>
      <p:sp>
        <p:nvSpPr>
          <p:cNvPr id="14" name="Rectangle 13"/>
          <p:cNvSpPr>
            <a:spLocks noGrp="1"/>
          </p:cNvSpPr>
          <p:nvPr>
            <p:ph type="ftr" sz="quarter" idx="14"/>
          </p:nvPr>
        </p:nvSpPr>
        <p:spPr>
          <a:xfrm rot="16200000">
            <a:off x="7296150" y="3698878"/>
            <a:ext cx="2933700" cy="365125"/>
          </a:xfrm>
        </p:spPr>
        <p:txBody>
          <a:bodyPr/>
          <a:lstStyle>
            <a:extLst/>
          </a:lstStyle>
          <a:p>
            <a:endParaRPr lang="en-US" dirty="0"/>
          </a:p>
        </p:txBody>
      </p:sp>
      <p:sp>
        <p:nvSpPr>
          <p:cNvPr id="18" name="Rectangle 17"/>
          <p:cNvSpPr>
            <a:spLocks noGrp="1"/>
          </p:cNvSpPr>
          <p:nvPr>
            <p:ph type="body" sz="quarter" idx="15" hasCustomPrompt="1"/>
          </p:nvPr>
        </p:nvSpPr>
        <p:spPr>
          <a:xfrm rot="16200000">
            <a:off x="5372100" y="2247900"/>
            <a:ext cx="5181600" cy="990600"/>
          </a:xfrm>
        </p:spPr>
        <p:txBody>
          <a:bodyPr/>
          <a:lstStyle>
            <a:lvl1pPr marL="0" indent="0" algn="r">
              <a:buNone/>
              <a:defRPr sz="2000">
                <a:solidFill>
                  <a:srgbClr val="FFFFFF"/>
                </a:solidFill>
              </a:defRPr>
            </a:lvl1pPr>
          </a:lstStyle>
          <a:p>
            <a:pPr lvl="0"/>
            <a:r>
              <a:rPr lang="en-US" dirty="0" smtClean="0"/>
              <a:t>Click to add date or details</a:t>
            </a: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Up Landscape with Caption">
    <p:spTree>
      <p:nvGrpSpPr>
        <p:cNvPr id="1" name=""/>
        <p:cNvGrpSpPr/>
        <p:nvPr/>
      </p:nvGrpSpPr>
      <p:grpSpPr>
        <a:xfrm>
          <a:off x="0" y="0"/>
          <a:ext cx="0" cy="0"/>
          <a:chOff x="0" y="0"/>
          <a:chExt cx="0" cy="0"/>
        </a:xfrm>
      </p:grpSpPr>
      <p:sp>
        <p:nvSpPr>
          <p:cNvPr id="11" name="Picture Placeholder 10"/>
          <p:cNvSpPr>
            <a:spLocks noGrp="1" noChangeAspect="1"/>
          </p:cNvSpPr>
          <p:nvPr>
            <p:ph type="pic" sz="quarter" idx="11"/>
          </p:nvPr>
        </p:nvSpPr>
        <p:spPr>
          <a:xfrm>
            <a:off x="4343400" y="33528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vert="horz">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6" name="Picture Placeholder 25"/>
          <p:cNvSpPr>
            <a:spLocks noGrp="1" noChangeAspect="1"/>
          </p:cNvSpPr>
          <p:nvPr>
            <p:ph type="pic" sz="quarter" idx="12"/>
          </p:nvPr>
        </p:nvSpPr>
        <p:spPr>
          <a:xfrm>
            <a:off x="228600" y="33528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vert="horz">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3" name="Picture Placeholder 12"/>
          <p:cNvSpPr>
            <a:spLocks noGrp="1" noChangeAspect="1"/>
          </p:cNvSpPr>
          <p:nvPr>
            <p:ph type="pic" sz="quarter" idx="13"/>
          </p:nvPr>
        </p:nvSpPr>
        <p:spPr>
          <a:xfrm>
            <a:off x="4343400" y="2286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2" name="Text Placeholder 11"/>
          <p:cNvSpPr>
            <a:spLocks noGrp="1"/>
          </p:cNvSpPr>
          <p:nvPr>
            <p:ph type="body" sz="quarter" idx="14" hasCustomPrompt="1"/>
          </p:nvPr>
        </p:nvSpPr>
        <p:spPr>
          <a:xfrm>
            <a:off x="228600" y="228600"/>
            <a:ext cx="3947160" cy="2960370"/>
          </a:xfrm>
        </p:spPr>
        <p:txBody>
          <a:bodyPr anchor="b" anchorCtr="0"/>
          <a:lstStyle>
            <a:lvl1pPr marL="0" marR="0" indent="0" algn="r">
              <a:buFontTx/>
              <a:buNone/>
              <a:defRPr sz="2000" i="0"/>
            </a:lvl1pPr>
            <a:extLst/>
          </a:lstStyle>
          <a:p>
            <a:pPr lvl="0"/>
            <a:r>
              <a:rPr lang="en-US" dirty="0" smtClean="0"/>
              <a:t>Click to add caption</a:t>
            </a:r>
            <a:endParaRPr lang="en-US" dirty="0"/>
          </a:p>
        </p:txBody>
      </p:sp>
      <p:sp>
        <p:nvSpPr>
          <p:cNvPr id="6" name="Rectangle 5"/>
          <p:cNvSpPr>
            <a:spLocks noGrp="1"/>
          </p:cNvSpPr>
          <p:nvPr>
            <p:ph type="dt" sz="half" idx="15"/>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7" name="Rectangle 6"/>
          <p:cNvSpPr>
            <a:spLocks noGrp="1"/>
          </p:cNvSpPr>
          <p:nvPr>
            <p:ph type="sldNum" sz="quarter" idx="16"/>
          </p:nvPr>
        </p:nvSpPr>
        <p:spPr/>
        <p:txBody>
          <a:bodyPr/>
          <a:lstStyle>
            <a:extLst/>
          </a:lstStyle>
          <a:p>
            <a:fld id="{8A4431D5-1B33-458B-8AFD-CECCB0FA18CB}" type="slidenum">
              <a:rPr lang="en-US" smtClean="0">
                <a:solidFill>
                  <a:srgbClr val="FFFFFF"/>
                </a:solidFill>
              </a:rPr>
              <a:pPr/>
              <a:t>‹#›</a:t>
            </a:fld>
            <a:endParaRPr lang="en-US"/>
          </a:p>
        </p:txBody>
      </p:sp>
      <p:sp>
        <p:nvSpPr>
          <p:cNvPr id="8" name="Rectangle 7"/>
          <p:cNvSpPr>
            <a:spLocks noGrp="1"/>
          </p:cNvSpPr>
          <p:nvPr>
            <p:ph type="ftr" sz="quarter" idx="17"/>
          </p:nvPr>
        </p:nvSpPr>
        <p:spPr/>
        <p:txBody>
          <a:bodyPr/>
          <a:lstStyle>
            <a:extLst/>
          </a:lstStyle>
          <a:p>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Up Mixed">
    <p:spTree>
      <p:nvGrpSpPr>
        <p:cNvPr id="1" name=""/>
        <p:cNvGrpSpPr/>
        <p:nvPr/>
      </p:nvGrpSpPr>
      <p:grpSpPr>
        <a:xfrm>
          <a:off x="0" y="0"/>
          <a:ext cx="0" cy="0"/>
          <a:chOff x="0" y="0"/>
          <a:chExt cx="0" cy="0"/>
        </a:xfrm>
      </p:grpSpPr>
      <p:sp>
        <p:nvSpPr>
          <p:cNvPr id="10" name="Picture Placeholder 9"/>
          <p:cNvSpPr>
            <a:spLocks noGrp="1" noChangeAspect="1"/>
          </p:cNvSpPr>
          <p:nvPr>
            <p:ph type="pic" sz="quarter" idx="11"/>
          </p:nvPr>
        </p:nvSpPr>
        <p:spPr>
          <a:xfrm>
            <a:off x="4648200" y="3124962"/>
            <a:ext cx="3697224" cy="2772918"/>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5" name="Picture Placeholder 24"/>
          <p:cNvSpPr>
            <a:spLocks noGrp="1" noChangeAspect="1"/>
          </p:cNvSpPr>
          <p:nvPr>
            <p:ph type="pic" sz="quarter" idx="12"/>
          </p:nvPr>
        </p:nvSpPr>
        <p:spPr>
          <a:xfrm>
            <a:off x="228600" y="228600"/>
            <a:ext cx="4251960" cy="566928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6" name="Picture Placeholder 5"/>
          <p:cNvSpPr>
            <a:spLocks noGrp="1" noChangeAspect="1"/>
          </p:cNvSpPr>
          <p:nvPr>
            <p:ph type="pic" sz="quarter" idx="13"/>
          </p:nvPr>
        </p:nvSpPr>
        <p:spPr>
          <a:xfrm>
            <a:off x="4648200" y="228600"/>
            <a:ext cx="3672840" cy="2754630"/>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5" name="Rectangle 4"/>
          <p:cNvSpPr>
            <a:spLocks noGrp="1"/>
          </p:cNvSpPr>
          <p:nvPr>
            <p:ph type="dt" sz="half" idx="14"/>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7" name="Rectangle 6"/>
          <p:cNvSpPr>
            <a:spLocks noGrp="1"/>
          </p:cNvSpPr>
          <p:nvPr>
            <p:ph type="sldNum" sz="quarter" idx="15"/>
          </p:nvPr>
        </p:nvSpPr>
        <p:spPr/>
        <p:txBody>
          <a:bodyPr/>
          <a:lstStyle>
            <a:extLst/>
          </a:lstStyle>
          <a:p>
            <a:fld id="{8A4431D5-1B33-458B-8AFD-CECCB0FA18CB}" type="slidenum">
              <a:rPr lang="en-US" smtClean="0">
                <a:solidFill>
                  <a:srgbClr val="FFFFFF"/>
                </a:solidFill>
              </a:rPr>
              <a:pPr/>
              <a:t>‹#›</a:t>
            </a:fld>
            <a:endParaRPr lang="en-US"/>
          </a:p>
        </p:txBody>
      </p:sp>
      <p:sp>
        <p:nvSpPr>
          <p:cNvPr id="8" name="Rectangle 7"/>
          <p:cNvSpPr>
            <a:spLocks noGrp="1"/>
          </p:cNvSpPr>
          <p:nvPr>
            <p:ph type="ftr" sz="quarter" idx="16"/>
          </p:nvPr>
        </p:nvSpPr>
        <p:spPr/>
        <p:txBody>
          <a:bodyPr/>
          <a:lstStyle>
            <a:extLst/>
          </a:lstStyle>
          <a:p>
            <a:endParaRPr lang="en-US"/>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Up Portrait with Captions">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1866900" y="228600"/>
            <a:ext cx="2286000"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4" name="Picture Placeholder 13"/>
          <p:cNvSpPr>
            <a:spLocks noGrp="1"/>
          </p:cNvSpPr>
          <p:nvPr>
            <p:ph type="pic" sz="quarter" idx="26"/>
          </p:nvPr>
        </p:nvSpPr>
        <p:spPr>
          <a:xfrm>
            <a:off x="1866900" y="3505200"/>
            <a:ext cx="228521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8" name="Picture Placeholder 7"/>
          <p:cNvSpPr>
            <a:spLocks noGrp="1"/>
          </p:cNvSpPr>
          <p:nvPr>
            <p:ph type="pic" sz="quarter" idx="25"/>
          </p:nvPr>
        </p:nvSpPr>
        <p:spPr>
          <a:xfrm>
            <a:off x="4305300" y="228600"/>
            <a:ext cx="2286000"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9" name="Picture Placeholder 18"/>
          <p:cNvSpPr>
            <a:spLocks noGrp="1"/>
          </p:cNvSpPr>
          <p:nvPr>
            <p:ph type="pic" sz="quarter" idx="27"/>
          </p:nvPr>
        </p:nvSpPr>
        <p:spPr>
          <a:xfrm>
            <a:off x="4306086" y="3505200"/>
            <a:ext cx="228521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2" name="Text Placeholder 21"/>
          <p:cNvSpPr>
            <a:spLocks noGrp="1"/>
          </p:cNvSpPr>
          <p:nvPr>
            <p:ph type="body" sz="quarter" idx="16" hasCustomPrompt="1"/>
          </p:nvPr>
        </p:nvSpPr>
        <p:spPr>
          <a:xfrm>
            <a:off x="152400" y="228600"/>
            <a:ext cx="1676400" cy="2743200"/>
          </a:xfrm>
        </p:spPr>
        <p:txBody>
          <a:bodyPr anchor="t" anchorCtr="0"/>
          <a:lstStyle>
            <a:lvl1pPr marL="0" marR="0" indent="0" algn="r">
              <a:buFontTx/>
              <a:buNone/>
              <a:defRPr sz="1600" baseline="0"/>
            </a:lvl1pPr>
            <a:extLst/>
          </a:lstStyle>
          <a:p>
            <a:pPr lvl="0"/>
            <a:r>
              <a:rPr lang="en-US" dirty="0" smtClean="0"/>
              <a:t>Click to add caption</a:t>
            </a:r>
            <a:endParaRPr lang="en-US" dirty="0"/>
          </a:p>
        </p:txBody>
      </p:sp>
      <p:sp>
        <p:nvSpPr>
          <p:cNvPr id="5" name="Text Placeholder 4"/>
          <p:cNvSpPr>
            <a:spLocks noGrp="1"/>
          </p:cNvSpPr>
          <p:nvPr>
            <p:ph type="body" sz="quarter" idx="29" hasCustomPrompt="1"/>
          </p:nvPr>
        </p:nvSpPr>
        <p:spPr>
          <a:xfrm>
            <a:off x="6629400" y="228600"/>
            <a:ext cx="1676400" cy="19050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20" name="Text Placeholder 19"/>
          <p:cNvSpPr>
            <a:spLocks noGrp="1"/>
          </p:cNvSpPr>
          <p:nvPr>
            <p:ph type="body" sz="quarter" idx="28" hasCustomPrompt="1"/>
          </p:nvPr>
        </p:nvSpPr>
        <p:spPr>
          <a:xfrm>
            <a:off x="152400" y="4724400"/>
            <a:ext cx="1676400" cy="1905000"/>
          </a:xfrm>
        </p:spPr>
        <p:txBody>
          <a:bodyPr anchor="b" anchorCtr="0"/>
          <a:lstStyle>
            <a:lvl1pPr marL="0" marR="0" indent="0" algn="r">
              <a:buFontTx/>
              <a:buNone/>
              <a:defRPr sz="1600" baseline="0"/>
            </a:lvl1pPr>
            <a:extLst/>
          </a:lstStyle>
          <a:p>
            <a:pPr lvl="0"/>
            <a:r>
              <a:rPr lang="en-US" dirty="0" smtClean="0"/>
              <a:t>Click to add caption</a:t>
            </a:r>
            <a:endParaRPr lang="en-US" dirty="0"/>
          </a:p>
        </p:txBody>
      </p:sp>
      <p:sp>
        <p:nvSpPr>
          <p:cNvPr id="21" name="Text Placeholder 20"/>
          <p:cNvSpPr>
            <a:spLocks noGrp="1"/>
          </p:cNvSpPr>
          <p:nvPr>
            <p:ph type="body" sz="quarter" idx="30" hasCustomPrompt="1"/>
          </p:nvPr>
        </p:nvSpPr>
        <p:spPr>
          <a:xfrm>
            <a:off x="6629400" y="4724400"/>
            <a:ext cx="1676400" cy="1905000"/>
          </a:xfrm>
        </p:spPr>
        <p:txBody>
          <a:bodyPr anchor="b" anchorCtr="0"/>
          <a:lstStyle>
            <a:lvl1pPr marL="0" marR="0" indent="0" algn="l">
              <a:buFontTx/>
              <a:buNone/>
              <a:defRPr sz="1600" baseline="0"/>
            </a:lvl1pPr>
            <a:extLst/>
          </a:lstStyle>
          <a:p>
            <a:pPr lvl="0"/>
            <a:r>
              <a:rPr lang="en-US" dirty="0" smtClean="0"/>
              <a:t>Click to add caption</a:t>
            </a:r>
            <a:endParaRPr lang="en-US" dirty="0"/>
          </a:p>
        </p:txBody>
      </p:sp>
      <p:sp>
        <p:nvSpPr>
          <p:cNvPr id="10" name="Rectangle 9"/>
          <p:cNvSpPr>
            <a:spLocks noGrp="1"/>
          </p:cNvSpPr>
          <p:nvPr>
            <p:ph type="dt" sz="half" idx="31"/>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11" name="Rectangle 10"/>
          <p:cNvSpPr>
            <a:spLocks noGrp="1"/>
          </p:cNvSpPr>
          <p:nvPr>
            <p:ph type="sldNum" sz="quarter" idx="32"/>
          </p:nvPr>
        </p:nvSpPr>
        <p:spPr/>
        <p:txBody>
          <a:bodyPr/>
          <a:lstStyle>
            <a:extLst/>
          </a:lstStyle>
          <a:p>
            <a:fld id="{8A4431D5-1B33-458B-8AFD-CECCB0FA18CB}" type="slidenum">
              <a:rPr lang="en-US" smtClean="0">
                <a:solidFill>
                  <a:srgbClr val="FFFFFF"/>
                </a:solidFill>
              </a:rPr>
              <a:pPr/>
              <a:t>‹#›</a:t>
            </a:fld>
            <a:endParaRPr lang="en-US"/>
          </a:p>
        </p:txBody>
      </p:sp>
      <p:sp>
        <p:nvSpPr>
          <p:cNvPr id="12" name="Rectangle 11"/>
          <p:cNvSpPr>
            <a:spLocks noGrp="1"/>
          </p:cNvSpPr>
          <p:nvPr>
            <p:ph type="ftr" sz="quarter" idx="33"/>
          </p:nvPr>
        </p:nvSpPr>
        <p:spPr/>
        <p:txBody>
          <a:bodyPr/>
          <a:lstStyle>
            <a:extLst/>
          </a:lstStyle>
          <a:p>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Up Landscape with Captions">
    <p:spTree>
      <p:nvGrpSpPr>
        <p:cNvPr id="1" name=""/>
        <p:cNvGrpSpPr/>
        <p:nvPr/>
      </p:nvGrpSpPr>
      <p:grpSpPr>
        <a:xfrm>
          <a:off x="0" y="0"/>
          <a:ext cx="0" cy="0"/>
          <a:chOff x="0" y="0"/>
          <a:chExt cx="0" cy="0"/>
        </a:xfrm>
      </p:grpSpPr>
      <p:sp>
        <p:nvSpPr>
          <p:cNvPr id="24" name="Picture Placeholder 23"/>
          <p:cNvSpPr>
            <a:spLocks noGrp="1"/>
          </p:cNvSpPr>
          <p:nvPr>
            <p:ph type="pic" sz="quarter" idx="14"/>
          </p:nvPr>
        </p:nvSpPr>
        <p:spPr>
          <a:xfrm>
            <a:off x="533400" y="685800"/>
            <a:ext cx="3653297"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7" name="Text Placeholder 26"/>
          <p:cNvSpPr>
            <a:spLocks noGrp="1"/>
          </p:cNvSpPr>
          <p:nvPr>
            <p:ph type="body" sz="quarter" idx="16" hasCustomPrompt="1"/>
          </p:nvPr>
        </p:nvSpPr>
        <p:spPr>
          <a:xfrm>
            <a:off x="533400" y="6324600"/>
            <a:ext cx="3657600" cy="3048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3" name="Picture Placeholder 2"/>
          <p:cNvSpPr>
            <a:spLocks noGrp="1"/>
          </p:cNvSpPr>
          <p:nvPr>
            <p:ph type="pic" sz="quarter" idx="17"/>
          </p:nvPr>
        </p:nvSpPr>
        <p:spPr>
          <a:xfrm>
            <a:off x="4267200" y="685800"/>
            <a:ext cx="3657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1" name="Picture Placeholder 20"/>
          <p:cNvSpPr>
            <a:spLocks noGrp="1"/>
          </p:cNvSpPr>
          <p:nvPr>
            <p:ph type="pic" sz="quarter" idx="18"/>
          </p:nvPr>
        </p:nvSpPr>
        <p:spPr>
          <a:xfrm>
            <a:off x="533400" y="3505200"/>
            <a:ext cx="3657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6" name="Picture Placeholder 5"/>
          <p:cNvSpPr>
            <a:spLocks noGrp="1"/>
          </p:cNvSpPr>
          <p:nvPr>
            <p:ph type="pic" sz="quarter" idx="19"/>
          </p:nvPr>
        </p:nvSpPr>
        <p:spPr>
          <a:xfrm>
            <a:off x="4267200" y="3505200"/>
            <a:ext cx="3657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8" name="Text Placeholder 17"/>
          <p:cNvSpPr>
            <a:spLocks noGrp="1"/>
          </p:cNvSpPr>
          <p:nvPr>
            <p:ph type="body" sz="quarter" idx="22" hasCustomPrompt="1"/>
          </p:nvPr>
        </p:nvSpPr>
        <p:spPr>
          <a:xfrm>
            <a:off x="533400" y="304800"/>
            <a:ext cx="3657600" cy="3048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5" name="Text Placeholder 4"/>
          <p:cNvSpPr>
            <a:spLocks noGrp="1"/>
          </p:cNvSpPr>
          <p:nvPr>
            <p:ph type="body" sz="quarter" idx="23" hasCustomPrompt="1"/>
          </p:nvPr>
        </p:nvSpPr>
        <p:spPr>
          <a:xfrm>
            <a:off x="4267200" y="6324600"/>
            <a:ext cx="3657600" cy="3048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4" name="Text Placeholder 3"/>
          <p:cNvSpPr>
            <a:spLocks noGrp="1"/>
          </p:cNvSpPr>
          <p:nvPr>
            <p:ph type="body" sz="quarter" idx="24" hasCustomPrompt="1"/>
          </p:nvPr>
        </p:nvSpPr>
        <p:spPr>
          <a:xfrm>
            <a:off x="4267200" y="304800"/>
            <a:ext cx="3657600" cy="3048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10" name="Rectangle 9"/>
          <p:cNvSpPr>
            <a:spLocks noGrp="1"/>
          </p:cNvSpPr>
          <p:nvPr>
            <p:ph type="dt" sz="half" idx="25"/>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11" name="Rectangle 10"/>
          <p:cNvSpPr>
            <a:spLocks noGrp="1"/>
          </p:cNvSpPr>
          <p:nvPr>
            <p:ph type="sldNum" sz="quarter" idx="26"/>
          </p:nvPr>
        </p:nvSpPr>
        <p:spPr/>
        <p:txBody>
          <a:bodyPr/>
          <a:lstStyle>
            <a:extLst/>
          </a:lstStyle>
          <a:p>
            <a:fld id="{8A4431D5-1B33-458B-8AFD-CECCB0FA18CB}" type="slidenum">
              <a:rPr lang="en-US" smtClean="0">
                <a:solidFill>
                  <a:srgbClr val="FFFFFF"/>
                </a:solidFill>
              </a:rPr>
              <a:pPr/>
              <a:t>‹#›</a:t>
            </a:fld>
            <a:endParaRPr lang="en-US"/>
          </a:p>
        </p:txBody>
      </p:sp>
      <p:sp>
        <p:nvSpPr>
          <p:cNvPr id="12" name="Rectangle 11"/>
          <p:cNvSpPr>
            <a:spLocks noGrp="1"/>
          </p:cNvSpPr>
          <p:nvPr>
            <p:ph type="ftr" sz="quarter" idx="27"/>
          </p:nvPr>
        </p:nvSpPr>
        <p:spPr/>
        <p:txBody>
          <a:bodyPr/>
          <a:lstStyle>
            <a:extLst/>
          </a:lstStyle>
          <a:p>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Up Portrait with Large Caption">
    <p:spTree>
      <p:nvGrpSpPr>
        <p:cNvPr id="1" name=""/>
        <p:cNvGrpSpPr/>
        <p:nvPr/>
      </p:nvGrpSpPr>
      <p:grpSpPr>
        <a:xfrm>
          <a:off x="0" y="0"/>
          <a:ext cx="0" cy="0"/>
          <a:chOff x="0" y="0"/>
          <a:chExt cx="0" cy="0"/>
        </a:xfrm>
      </p:grpSpPr>
      <p:sp>
        <p:nvSpPr>
          <p:cNvPr id="22" name="Picture Placeholder 21"/>
          <p:cNvSpPr>
            <a:spLocks noGrp="1" noChangeAspect="1"/>
          </p:cNvSpPr>
          <p:nvPr>
            <p:ph type="pic" sz="quarter" idx="14"/>
          </p:nvPr>
        </p:nvSpPr>
        <p:spPr>
          <a:xfrm>
            <a:off x="2286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8" name="Picture Placeholder 27"/>
          <p:cNvSpPr>
            <a:spLocks noGrp="1" noChangeAspect="1"/>
          </p:cNvSpPr>
          <p:nvPr>
            <p:ph type="pic" sz="quarter" idx="31"/>
          </p:nvPr>
        </p:nvSpPr>
        <p:spPr>
          <a:xfrm>
            <a:off x="43434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4" name="Picture Placeholder 3"/>
          <p:cNvSpPr>
            <a:spLocks noGrp="1" noChangeAspect="1"/>
          </p:cNvSpPr>
          <p:nvPr>
            <p:ph type="pic" sz="quarter" idx="30"/>
          </p:nvPr>
        </p:nvSpPr>
        <p:spPr>
          <a:xfrm>
            <a:off x="22860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6" name="Picture Placeholder 5"/>
          <p:cNvSpPr>
            <a:spLocks noGrp="1" noChangeAspect="1"/>
          </p:cNvSpPr>
          <p:nvPr>
            <p:ph type="pic" sz="quarter" idx="32"/>
          </p:nvPr>
        </p:nvSpPr>
        <p:spPr>
          <a:xfrm>
            <a:off x="64008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31" name="Text Placeholder 30"/>
          <p:cNvSpPr>
            <a:spLocks noGrp="1"/>
          </p:cNvSpPr>
          <p:nvPr>
            <p:ph type="body" sz="quarter" idx="29" hasCustomPrompt="1"/>
          </p:nvPr>
        </p:nvSpPr>
        <p:spPr>
          <a:xfrm>
            <a:off x="228600" y="3352800"/>
            <a:ext cx="8153400" cy="3048000"/>
          </a:xfrm>
        </p:spPr>
        <p:txBody>
          <a:bodyPr anchor="t" anchorCtr="0"/>
          <a:lstStyle>
            <a:lvl1pPr marL="0" marR="0" indent="0" algn="l">
              <a:buFontTx/>
              <a:buNone/>
              <a:defRPr sz="2800" baseline="0"/>
            </a:lvl1pPr>
            <a:extLst/>
          </a:lstStyle>
          <a:p>
            <a:pPr lvl="0"/>
            <a:r>
              <a:rPr lang="en-US" dirty="0" smtClean="0"/>
              <a:t>Click to add caption</a:t>
            </a:r>
            <a:endParaRPr lang="en-US" dirty="0"/>
          </a:p>
        </p:txBody>
      </p:sp>
      <p:sp>
        <p:nvSpPr>
          <p:cNvPr id="7" name="Rectangle 6"/>
          <p:cNvSpPr>
            <a:spLocks noGrp="1"/>
          </p:cNvSpPr>
          <p:nvPr>
            <p:ph type="dt" sz="half" idx="33"/>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8" name="Rectangle 7"/>
          <p:cNvSpPr>
            <a:spLocks noGrp="1"/>
          </p:cNvSpPr>
          <p:nvPr>
            <p:ph type="sldNum" sz="quarter" idx="34"/>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35"/>
          </p:nvPr>
        </p:nvSpPr>
        <p:spPr/>
        <p:txBody>
          <a:bodyPr/>
          <a:lstStyle>
            <a:extLst/>
          </a:lstStyle>
          <a:p>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4-Up: 1 Portrait with 3 Landscape">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a:xfrm>
            <a:off x="343292" y="257665"/>
            <a:ext cx="4764388" cy="63525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6" name="Picture Placeholder 25"/>
          <p:cNvSpPr>
            <a:spLocks noGrp="1"/>
          </p:cNvSpPr>
          <p:nvPr>
            <p:ph type="pic" sz="quarter" idx="18"/>
          </p:nvPr>
        </p:nvSpPr>
        <p:spPr>
          <a:xfrm>
            <a:off x="5446340" y="257665"/>
            <a:ext cx="2670050" cy="2002536"/>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4" name="Picture Placeholder 13"/>
          <p:cNvSpPr>
            <a:spLocks noGrp="1"/>
          </p:cNvSpPr>
          <p:nvPr>
            <p:ph type="pic" sz="quarter" idx="22"/>
          </p:nvPr>
        </p:nvSpPr>
        <p:spPr>
          <a:xfrm>
            <a:off x="5446340" y="2432657"/>
            <a:ext cx="2670050" cy="2002536"/>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3" name="Picture Placeholder 12"/>
          <p:cNvSpPr>
            <a:spLocks noGrp="1"/>
          </p:cNvSpPr>
          <p:nvPr>
            <p:ph type="pic" sz="quarter" idx="23"/>
          </p:nvPr>
        </p:nvSpPr>
        <p:spPr>
          <a:xfrm>
            <a:off x="5446340" y="4607649"/>
            <a:ext cx="2670050" cy="2002536"/>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6" name="Rectangle 5"/>
          <p:cNvSpPr>
            <a:spLocks noGrp="1"/>
          </p:cNvSpPr>
          <p:nvPr>
            <p:ph type="dt" sz="half" idx="24"/>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7" name="Rectangle 6"/>
          <p:cNvSpPr>
            <a:spLocks noGrp="1"/>
          </p:cNvSpPr>
          <p:nvPr>
            <p:ph type="sldNum" sz="quarter" idx="25"/>
          </p:nvPr>
        </p:nvSpPr>
        <p:spPr/>
        <p:txBody>
          <a:bodyPr/>
          <a:lstStyle>
            <a:extLst/>
          </a:lstStyle>
          <a:p>
            <a:fld id="{8A4431D5-1B33-458B-8AFD-CECCB0FA18CB}" type="slidenum">
              <a:rPr lang="en-US" smtClean="0">
                <a:solidFill>
                  <a:srgbClr val="FFFFFF"/>
                </a:solidFill>
              </a:rPr>
              <a:pPr/>
              <a:t>‹#›</a:t>
            </a:fld>
            <a:endParaRPr lang="en-US"/>
          </a:p>
        </p:txBody>
      </p:sp>
      <p:sp>
        <p:nvSpPr>
          <p:cNvPr id="8" name="Rectangle 7"/>
          <p:cNvSpPr>
            <a:spLocks noGrp="1"/>
          </p:cNvSpPr>
          <p:nvPr>
            <p:ph type="ftr" sz="quarter" idx="26"/>
          </p:nvPr>
        </p:nvSpPr>
        <p:spPr/>
        <p:txBody>
          <a:bodyPr/>
          <a:lstStyle>
            <a:extLst/>
          </a:lstStyle>
          <a:p>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5-Up: 3 Landscape with 2 Portrait">
    <p:spTree>
      <p:nvGrpSpPr>
        <p:cNvPr id="1" name=""/>
        <p:cNvGrpSpPr/>
        <p:nvPr/>
      </p:nvGrpSpPr>
      <p:grpSpPr>
        <a:xfrm>
          <a:off x="0" y="0"/>
          <a:ext cx="0" cy="0"/>
          <a:chOff x="0" y="0"/>
          <a:chExt cx="0" cy="0"/>
        </a:xfrm>
      </p:grpSpPr>
      <p:sp>
        <p:nvSpPr>
          <p:cNvPr id="19" name="Picture Placeholder 18"/>
          <p:cNvSpPr>
            <a:spLocks noGrp="1"/>
          </p:cNvSpPr>
          <p:nvPr>
            <p:ph type="pic" sz="quarter" idx="14"/>
          </p:nvPr>
        </p:nvSpPr>
        <p:spPr>
          <a:xfrm>
            <a:off x="228600" y="3429000"/>
            <a:ext cx="207015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2" name="Picture Placeholder 11"/>
          <p:cNvSpPr>
            <a:spLocks noGrp="1"/>
          </p:cNvSpPr>
          <p:nvPr>
            <p:ph type="pic" sz="quarter" idx="17"/>
          </p:nvPr>
        </p:nvSpPr>
        <p:spPr>
          <a:xfrm>
            <a:off x="2438400" y="228600"/>
            <a:ext cx="5562600" cy="4171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5" name="Picture Placeholder 14"/>
          <p:cNvSpPr>
            <a:spLocks noGrp="1"/>
          </p:cNvSpPr>
          <p:nvPr>
            <p:ph type="pic" sz="quarter" idx="26"/>
          </p:nvPr>
        </p:nvSpPr>
        <p:spPr>
          <a:xfrm>
            <a:off x="228600" y="228600"/>
            <a:ext cx="207015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31" name="Picture Placeholder 30"/>
          <p:cNvSpPr>
            <a:spLocks noGrp="1"/>
          </p:cNvSpPr>
          <p:nvPr>
            <p:ph type="pic" sz="quarter" idx="27"/>
          </p:nvPr>
        </p:nvSpPr>
        <p:spPr>
          <a:xfrm>
            <a:off x="5257800" y="4495800"/>
            <a:ext cx="2743200" cy="20574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7" name="Picture Placeholder 16"/>
          <p:cNvSpPr>
            <a:spLocks noGrp="1"/>
          </p:cNvSpPr>
          <p:nvPr>
            <p:ph type="pic" sz="quarter" idx="28"/>
          </p:nvPr>
        </p:nvSpPr>
        <p:spPr>
          <a:xfrm>
            <a:off x="2438400" y="4495800"/>
            <a:ext cx="2743200" cy="20574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7" name="Rectangle 6"/>
          <p:cNvSpPr>
            <a:spLocks noGrp="1"/>
          </p:cNvSpPr>
          <p:nvPr>
            <p:ph type="dt" sz="half" idx="29"/>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8" name="Rectangle 7"/>
          <p:cNvSpPr>
            <a:spLocks noGrp="1"/>
          </p:cNvSpPr>
          <p:nvPr>
            <p:ph type="sldNum" sz="quarter" idx="30"/>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31"/>
          </p:nvPr>
        </p:nvSpPr>
        <p:spPr/>
        <p:txBody>
          <a:bodyPr/>
          <a:lstStyle>
            <a:extLst/>
          </a:lstStyle>
          <a:p>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5-Up: 2 Landscape with 3 Portrait">
    <p:spTree>
      <p:nvGrpSpPr>
        <p:cNvPr id="1" name=""/>
        <p:cNvGrpSpPr/>
        <p:nvPr/>
      </p:nvGrpSpPr>
      <p:grpSpPr>
        <a:xfrm>
          <a:off x="0" y="0"/>
          <a:ext cx="0" cy="0"/>
          <a:chOff x="0" y="0"/>
          <a:chExt cx="0" cy="0"/>
        </a:xfrm>
      </p:grpSpPr>
      <p:sp>
        <p:nvSpPr>
          <p:cNvPr id="9" name="Picture Placeholder 8"/>
          <p:cNvSpPr>
            <a:spLocks noGrp="1"/>
          </p:cNvSpPr>
          <p:nvPr>
            <p:ph type="pic" sz="quarter" idx="26"/>
          </p:nvPr>
        </p:nvSpPr>
        <p:spPr>
          <a:xfrm>
            <a:off x="228600" y="228600"/>
            <a:ext cx="2606040" cy="34747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7" name="Picture Placeholder 6"/>
          <p:cNvSpPr>
            <a:spLocks noGrp="1"/>
          </p:cNvSpPr>
          <p:nvPr>
            <p:ph type="pic" sz="quarter" idx="29"/>
          </p:nvPr>
        </p:nvSpPr>
        <p:spPr>
          <a:xfrm>
            <a:off x="228600" y="3867150"/>
            <a:ext cx="3962400" cy="2743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7" name="Picture Placeholder 26"/>
          <p:cNvSpPr>
            <a:spLocks noGrp="1"/>
          </p:cNvSpPr>
          <p:nvPr>
            <p:ph type="pic" sz="quarter" idx="30"/>
          </p:nvPr>
        </p:nvSpPr>
        <p:spPr>
          <a:xfrm>
            <a:off x="4419600" y="3867150"/>
            <a:ext cx="3962400" cy="2743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4" name="Picture Placeholder 13"/>
          <p:cNvSpPr>
            <a:spLocks noGrp="1"/>
          </p:cNvSpPr>
          <p:nvPr>
            <p:ph type="pic" sz="quarter" idx="27"/>
          </p:nvPr>
        </p:nvSpPr>
        <p:spPr>
          <a:xfrm>
            <a:off x="3009900" y="228600"/>
            <a:ext cx="2606040" cy="34747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2" name="Picture Placeholder 11"/>
          <p:cNvSpPr>
            <a:spLocks noGrp="1"/>
          </p:cNvSpPr>
          <p:nvPr>
            <p:ph type="pic" sz="quarter" idx="28"/>
          </p:nvPr>
        </p:nvSpPr>
        <p:spPr>
          <a:xfrm>
            <a:off x="5791200" y="228600"/>
            <a:ext cx="2606040" cy="34747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8" name="Rectangle 7"/>
          <p:cNvSpPr>
            <a:spLocks noGrp="1"/>
          </p:cNvSpPr>
          <p:nvPr>
            <p:ph type="dt" sz="half" idx="31"/>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10" name="Rectangle 9"/>
          <p:cNvSpPr>
            <a:spLocks noGrp="1"/>
          </p:cNvSpPr>
          <p:nvPr>
            <p:ph type="sldNum" sz="quarter" idx="32"/>
          </p:nvPr>
        </p:nvSpPr>
        <p:spPr/>
        <p:txBody>
          <a:bodyPr/>
          <a:lstStyle>
            <a:extLst/>
          </a:lstStyle>
          <a:p>
            <a:fld id="{8A4431D5-1B33-458B-8AFD-CECCB0FA18CB}" type="slidenum">
              <a:rPr lang="en-US" smtClean="0">
                <a:solidFill>
                  <a:srgbClr val="FFFFFF"/>
                </a:solidFill>
              </a:rPr>
              <a:pPr/>
              <a:t>‹#›</a:t>
            </a:fld>
            <a:endParaRPr lang="en-US"/>
          </a:p>
        </p:txBody>
      </p:sp>
      <p:sp>
        <p:nvSpPr>
          <p:cNvPr id="11" name="Rectangle 10"/>
          <p:cNvSpPr>
            <a:spLocks noGrp="1"/>
          </p:cNvSpPr>
          <p:nvPr>
            <p:ph type="ftr" sz="quarter" idx="33"/>
          </p:nvPr>
        </p:nvSpPr>
        <p:spPr/>
        <p:txBody>
          <a:bodyPr/>
          <a:lstStyle>
            <a:extLst/>
          </a:lstStyle>
          <a:p>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quare with Caption">
    <p:spTree>
      <p:nvGrpSpPr>
        <p:cNvPr id="1" name=""/>
        <p:cNvGrpSpPr/>
        <p:nvPr/>
      </p:nvGrpSpPr>
      <p:grpSpPr>
        <a:xfrm>
          <a:off x="0" y="0"/>
          <a:ext cx="0" cy="0"/>
          <a:chOff x="0" y="0"/>
          <a:chExt cx="0" cy="0"/>
        </a:xfrm>
      </p:grpSpPr>
      <p:sp>
        <p:nvSpPr>
          <p:cNvPr id="6" name="Picture Placeholder 5"/>
          <p:cNvSpPr>
            <a:spLocks noGrp="1" noChangeAspect="1"/>
          </p:cNvSpPr>
          <p:nvPr>
            <p:ph type="pic" sz="quarter" idx="13"/>
          </p:nvPr>
        </p:nvSpPr>
        <p:spPr>
          <a:xfrm>
            <a:off x="2133600" y="762000"/>
            <a:ext cx="4873334" cy="48768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342900" marR="0" indent="-342900" algn="ctr" rtl="0" latinLnBrk="0">
              <a:spcBef>
                <a:spcPct val="20000"/>
              </a:spcBef>
              <a:buFontTx/>
              <a:buNone/>
              <a:defRPr sz="2000" i="0">
                <a:solidFill>
                  <a:schemeClr val="tx2"/>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7" name="Text Placeholder 6"/>
          <p:cNvSpPr>
            <a:spLocks noGrp="1"/>
          </p:cNvSpPr>
          <p:nvPr>
            <p:ph type="body" sz="quarter" idx="15" hasCustomPrompt="1"/>
          </p:nvPr>
        </p:nvSpPr>
        <p:spPr>
          <a:xfrm>
            <a:off x="2133600" y="5715000"/>
            <a:ext cx="4876800" cy="838200"/>
          </a:xfrm>
        </p:spPr>
        <p:txBody>
          <a:bodyPr tIns="91440" rIns="9144" bIns="91440" anchor="t"/>
          <a:lstStyle>
            <a:lvl1pPr marL="0" marR="0" indent="0" algn="l">
              <a:buFontTx/>
              <a:buNone/>
              <a:defRPr sz="2000" i="0"/>
            </a:lvl1pPr>
            <a:extLst/>
          </a:lstStyle>
          <a:p>
            <a:pPr lvl="0"/>
            <a:r>
              <a:rPr lang="en-US" dirty="0" smtClean="0"/>
              <a:t>Click to add caption</a:t>
            </a:r>
            <a:endParaRPr lang="en-US" dirty="0"/>
          </a:p>
        </p:txBody>
      </p:sp>
      <p:sp>
        <p:nvSpPr>
          <p:cNvPr id="8" name="Rectangle 7"/>
          <p:cNvSpPr>
            <a:spLocks noGrp="1"/>
          </p:cNvSpPr>
          <p:nvPr>
            <p:ph type="dt" sz="half" idx="16"/>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9" name="Rectangle 8"/>
          <p:cNvSpPr>
            <a:spLocks noGrp="1"/>
          </p:cNvSpPr>
          <p:nvPr>
            <p:ph type="sldNum" sz="quarter" idx="17"/>
          </p:nvPr>
        </p:nvSpPr>
        <p:spPr/>
        <p:txBody>
          <a:bodyPr/>
          <a:lstStyle>
            <a:extLst/>
          </a:lstStyle>
          <a:p>
            <a:fld id="{8A4431D5-1B33-458B-8AFD-CECCB0FA18CB}" type="slidenum">
              <a:rPr lang="en-US" smtClean="0">
                <a:solidFill>
                  <a:srgbClr val="FFFFFF"/>
                </a:solidFill>
              </a:rPr>
              <a:pPr/>
              <a:t>‹#›</a:t>
            </a:fld>
            <a:endParaRPr lang="en-US"/>
          </a:p>
        </p:txBody>
      </p:sp>
      <p:sp>
        <p:nvSpPr>
          <p:cNvPr id="10" name="Rectangle 9"/>
          <p:cNvSpPr>
            <a:spLocks noGrp="1"/>
          </p:cNvSpPr>
          <p:nvPr>
            <p:ph type="ftr" sz="quarter" idx="18"/>
          </p:nvPr>
        </p:nvSpPr>
        <p:spPr/>
        <p:txBody>
          <a:bodyPr/>
          <a:lstStyle>
            <a:extLst/>
          </a:lstStyle>
          <a:p>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Up Square with Caption">
    <p:spTree>
      <p:nvGrpSpPr>
        <p:cNvPr id="1" name=""/>
        <p:cNvGrpSpPr/>
        <p:nvPr/>
      </p:nvGrpSpPr>
      <p:grpSpPr>
        <a:xfrm>
          <a:off x="0" y="0"/>
          <a:ext cx="0" cy="0"/>
          <a:chOff x="0" y="0"/>
          <a:chExt cx="0" cy="0"/>
        </a:xfrm>
      </p:grpSpPr>
      <p:sp>
        <p:nvSpPr>
          <p:cNvPr id="6" name="Picture Placeholder 5"/>
          <p:cNvSpPr>
            <a:spLocks noGrp="1" noChangeAspect="1"/>
          </p:cNvSpPr>
          <p:nvPr>
            <p:ph type="pic" sz="quarter" idx="13"/>
          </p:nvPr>
        </p:nvSpPr>
        <p:spPr>
          <a:xfrm>
            <a:off x="4955273" y="1371600"/>
            <a:ext cx="3198127" cy="3200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0" marR="0" indent="1588" algn="ctr" rtl="0" latinLnBrk="0">
              <a:spcBef>
                <a:spcPct val="20000"/>
              </a:spcBef>
              <a:buFontTx/>
              <a:buNone/>
              <a:defRPr sz="2400" i="0">
                <a:solidFill>
                  <a:schemeClr val="tx2"/>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7" name="Picture Placeholder 6"/>
          <p:cNvSpPr>
            <a:spLocks noGrp="1" noChangeAspect="1"/>
          </p:cNvSpPr>
          <p:nvPr>
            <p:ph type="pic" sz="quarter" idx="14"/>
          </p:nvPr>
        </p:nvSpPr>
        <p:spPr>
          <a:xfrm>
            <a:off x="1145273" y="1371600"/>
            <a:ext cx="3198127" cy="3200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342900" marR="0" indent="-342900" algn="ctr" rtl="0" latinLnBrk="0">
              <a:spcBef>
                <a:spcPct val="20000"/>
              </a:spcBef>
              <a:buFontTx/>
              <a:buNone/>
              <a:defRPr sz="2000" i="0">
                <a:solidFill>
                  <a:schemeClr val="tx2"/>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8" name="Text Placeholder 7"/>
          <p:cNvSpPr>
            <a:spLocks noGrp="1"/>
          </p:cNvSpPr>
          <p:nvPr>
            <p:ph type="body" sz="quarter" idx="15" hasCustomPrompt="1"/>
          </p:nvPr>
        </p:nvSpPr>
        <p:spPr>
          <a:xfrm>
            <a:off x="4953000" y="4648200"/>
            <a:ext cx="3200400" cy="1295400"/>
          </a:xfrm>
        </p:spPr>
        <p:txBody>
          <a:bodyPr tIns="91440" rIns="9144" bIns="91440" anchor="t"/>
          <a:lstStyle>
            <a:lvl1pPr marL="0" marR="0" indent="0" algn="l">
              <a:buFontTx/>
              <a:buNone/>
              <a:defRPr sz="2000" i="0"/>
            </a:lvl1pPr>
            <a:extLst/>
          </a:lstStyle>
          <a:p>
            <a:pPr lvl="0"/>
            <a:r>
              <a:rPr lang="en-US" dirty="0" smtClean="0"/>
              <a:t>Click to add caption</a:t>
            </a:r>
            <a:endParaRPr lang="en-US" dirty="0"/>
          </a:p>
        </p:txBody>
      </p:sp>
      <p:sp>
        <p:nvSpPr>
          <p:cNvPr id="9" name="Text Placeholder 8"/>
          <p:cNvSpPr>
            <a:spLocks noGrp="1"/>
          </p:cNvSpPr>
          <p:nvPr>
            <p:ph type="body" sz="quarter" idx="16" hasCustomPrompt="1"/>
          </p:nvPr>
        </p:nvSpPr>
        <p:spPr>
          <a:xfrm>
            <a:off x="1143000" y="4648200"/>
            <a:ext cx="3200400" cy="1295400"/>
          </a:xfrm>
        </p:spPr>
        <p:txBody>
          <a:bodyPr tIns="91440" rIns="9144" bIns="91440" anchor="t"/>
          <a:lstStyle>
            <a:lvl1pPr marL="0" marR="0" indent="0" algn="l">
              <a:buFontTx/>
              <a:buNone/>
              <a:defRPr sz="2000" i="0"/>
            </a:lvl1pPr>
            <a:extLst/>
          </a:lstStyle>
          <a:p>
            <a:pPr lvl="0"/>
            <a:r>
              <a:rPr lang="en-US" dirty="0" smtClean="0"/>
              <a:t>Click to add caption</a:t>
            </a:r>
            <a:endParaRPr lang="en-US" dirty="0"/>
          </a:p>
        </p:txBody>
      </p:sp>
      <p:sp>
        <p:nvSpPr>
          <p:cNvPr id="10" name="Rectangle 9"/>
          <p:cNvSpPr>
            <a:spLocks noGrp="1"/>
          </p:cNvSpPr>
          <p:nvPr>
            <p:ph type="dt" sz="half" idx="17"/>
          </p:nvPr>
        </p:nvSpPr>
        <p:spPr/>
        <p:txBody>
          <a:bodyPr/>
          <a:lstStyle>
            <a:extLst/>
          </a:lstStyle>
          <a:p>
            <a:pPr algn="r"/>
            <a:fld id="{9668B50E-0B48-4566-8609-C51CF752A7DF}" type="datetimeFigureOut">
              <a:rPr lang="en-US" smtClean="0">
                <a:solidFill>
                  <a:schemeClr val="bg1"/>
                </a:solidFill>
              </a:rPr>
              <a:pPr algn="r"/>
              <a:t>3/10/2010</a:t>
            </a:fld>
            <a:endParaRPr lang="en-US" dirty="0"/>
          </a:p>
        </p:txBody>
      </p:sp>
      <p:sp>
        <p:nvSpPr>
          <p:cNvPr id="11" name="Rectangle 10"/>
          <p:cNvSpPr>
            <a:spLocks noGrp="1"/>
          </p:cNvSpPr>
          <p:nvPr>
            <p:ph type="sldNum" sz="quarter" idx="18"/>
          </p:nvPr>
        </p:nvSpPr>
        <p:spPr/>
        <p:txBody>
          <a:bodyPr/>
          <a:lstStyle>
            <a:extLst/>
          </a:lstStyle>
          <a:p>
            <a:fld id="{8A4431D5-1B33-458B-8AFD-CECCB0FA18CB}" type="slidenum">
              <a:rPr lang="en-US" smtClean="0">
                <a:solidFill>
                  <a:srgbClr val="FFFFFF"/>
                </a:solidFill>
              </a:rPr>
              <a:pPr/>
              <a:t>‹#›</a:t>
            </a:fld>
            <a:endParaRPr lang="en-US"/>
          </a:p>
        </p:txBody>
      </p:sp>
      <p:sp>
        <p:nvSpPr>
          <p:cNvPr id="12" name="Rectangle 11"/>
          <p:cNvSpPr>
            <a:spLocks noGrp="1"/>
          </p:cNvSpPr>
          <p:nvPr>
            <p:ph type="ftr" sz="quarter" idx="19"/>
          </p:nvPr>
        </p:nvSpPr>
        <p:spPr/>
        <p:txBody>
          <a:bodyPr/>
          <a:lstStyle>
            <a:extLst/>
          </a:lstStyle>
          <a:p>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Landscape with Caption">
    <p:spTree>
      <p:nvGrpSpPr>
        <p:cNvPr id="1" name=""/>
        <p:cNvGrpSpPr/>
        <p:nvPr/>
      </p:nvGrpSpPr>
      <p:grpSpPr>
        <a:xfrm>
          <a:off x="0" y="0"/>
          <a:ext cx="0" cy="0"/>
          <a:chOff x="0" y="0"/>
          <a:chExt cx="0" cy="0"/>
        </a:xfrm>
      </p:grpSpPr>
      <p:sp>
        <p:nvSpPr>
          <p:cNvPr id="16" name="Picture Placeholder 15"/>
          <p:cNvSpPr>
            <a:spLocks noGrp="1" noChangeAspect="1"/>
          </p:cNvSpPr>
          <p:nvPr>
            <p:ph type="pic" sz="quarter" idx="10"/>
          </p:nvPr>
        </p:nvSpPr>
        <p:spPr>
          <a:xfrm>
            <a:off x="533400" y="218390"/>
            <a:ext cx="7467600" cy="5600700"/>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nchor="t"/>
          <a:lstStyle>
            <a:lvl1pPr marL="0" indent="0" algn="ctr" rtl="0" latinLnBrk="0">
              <a:spcBef>
                <a:spcPct val="20000"/>
              </a:spcBef>
              <a:defRPr lang="en-US" sz="2000" smtClean="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dirty="0"/>
          </a:p>
        </p:txBody>
      </p:sp>
      <p:sp>
        <p:nvSpPr>
          <p:cNvPr id="19" name="Text Placeholder 18"/>
          <p:cNvSpPr>
            <a:spLocks noGrp="1"/>
          </p:cNvSpPr>
          <p:nvPr>
            <p:ph type="body" sz="quarter" idx="11" hasCustomPrompt="1"/>
          </p:nvPr>
        </p:nvSpPr>
        <p:spPr>
          <a:xfrm>
            <a:off x="533400" y="5943600"/>
            <a:ext cx="7467600" cy="762000"/>
          </a:xfrm>
        </p:spPr>
        <p:txBody>
          <a:bodyPr anchor="t" anchorCtr="0"/>
          <a:lstStyle>
            <a:lvl1pPr marL="0" marR="0" indent="0" algn="r">
              <a:buFontTx/>
              <a:buNone/>
              <a:defRPr sz="2400" i="0" baseline="0"/>
            </a:lvl1pPr>
            <a:extLst/>
          </a:lstStyle>
          <a:p>
            <a:pPr lvl="0"/>
            <a:r>
              <a:rPr lang="en-US" dirty="0" smtClean="0"/>
              <a:t>Click to add caption</a:t>
            </a:r>
            <a:endParaRPr lang="en-US" dirty="0"/>
          </a:p>
        </p:txBody>
      </p:sp>
      <p:sp>
        <p:nvSpPr>
          <p:cNvPr id="7" name="Rectangle 6"/>
          <p:cNvSpPr>
            <a:spLocks noGrp="1"/>
          </p:cNvSpPr>
          <p:nvPr>
            <p:ph type="dt" sz="half" idx="12"/>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8" name="Rectangle 7"/>
          <p:cNvSpPr>
            <a:spLocks noGrp="1"/>
          </p:cNvSpPr>
          <p:nvPr>
            <p:ph type="sldNum" sz="quarter" idx="13"/>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14"/>
          </p:nvPr>
        </p:nvSpPr>
        <p:spPr/>
        <p:txBody>
          <a:bodyPr/>
          <a:lstStyle>
            <a:extLst/>
          </a:lstStyle>
          <a:p>
            <a:endParaRPr 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anorama with Caption">
    <p:spTree>
      <p:nvGrpSpPr>
        <p:cNvPr id="1" name=""/>
        <p:cNvGrpSpPr/>
        <p:nvPr/>
      </p:nvGrpSpPr>
      <p:grpSpPr>
        <a:xfrm>
          <a:off x="0" y="0"/>
          <a:ext cx="0" cy="0"/>
          <a:chOff x="0" y="0"/>
          <a:chExt cx="0" cy="0"/>
        </a:xfrm>
      </p:grpSpPr>
      <p:sp>
        <p:nvSpPr>
          <p:cNvPr id="6" name="Picture Placeholder 5"/>
          <p:cNvSpPr>
            <a:spLocks noGrp="1"/>
          </p:cNvSpPr>
          <p:nvPr>
            <p:ph type="pic" sz="quarter" idx="30"/>
          </p:nvPr>
        </p:nvSpPr>
        <p:spPr>
          <a:xfrm>
            <a:off x="228600" y="1524000"/>
            <a:ext cx="8229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342900" marR="0" indent="-342900" algn="ctr" rtl="0" latinLnBrk="0">
              <a:spcBef>
                <a:spcPct val="20000"/>
              </a:spcBef>
              <a:buFontTx/>
              <a:buNone/>
              <a:defRPr sz="2000" i="0">
                <a:solidFill>
                  <a:schemeClr val="tx2"/>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7" name="Text Placeholder 6"/>
          <p:cNvSpPr>
            <a:spLocks noGrp="1"/>
          </p:cNvSpPr>
          <p:nvPr>
            <p:ph type="body" sz="quarter" idx="31" hasCustomPrompt="1"/>
          </p:nvPr>
        </p:nvSpPr>
        <p:spPr>
          <a:xfrm>
            <a:off x="228600" y="4343400"/>
            <a:ext cx="8229600" cy="1676400"/>
          </a:xfrm>
        </p:spPr>
        <p:txBody>
          <a:bodyPr tIns="91440" rIns="9144" bIns="91440" anchor="t"/>
          <a:lstStyle>
            <a:lvl1pPr marL="0" marR="0" indent="0" algn="r">
              <a:buFontTx/>
              <a:buNone/>
              <a:defRPr sz="2000" i="0"/>
            </a:lvl1pPr>
            <a:extLst/>
          </a:lstStyle>
          <a:p>
            <a:pPr lvl="0"/>
            <a:r>
              <a:rPr lang="en-US" dirty="0" smtClean="0"/>
              <a:t>Click to add caption</a:t>
            </a:r>
            <a:endParaRPr lang="en-US" dirty="0"/>
          </a:p>
        </p:txBody>
      </p:sp>
      <p:sp>
        <p:nvSpPr>
          <p:cNvPr id="8" name="Rectangle 7"/>
          <p:cNvSpPr>
            <a:spLocks noGrp="1"/>
          </p:cNvSpPr>
          <p:nvPr>
            <p:ph type="dt" sz="half" idx="32"/>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9" name="Rectangle 8"/>
          <p:cNvSpPr>
            <a:spLocks noGrp="1"/>
          </p:cNvSpPr>
          <p:nvPr>
            <p:ph type="sldNum" sz="quarter" idx="33"/>
          </p:nvPr>
        </p:nvSpPr>
        <p:spPr/>
        <p:txBody>
          <a:bodyPr/>
          <a:lstStyle>
            <a:extLst/>
          </a:lstStyle>
          <a:p>
            <a:fld id="{8A4431D5-1B33-458B-8AFD-CECCB0FA18CB}" type="slidenum">
              <a:rPr lang="en-US" smtClean="0">
                <a:solidFill>
                  <a:srgbClr val="FFFFFF"/>
                </a:solidFill>
              </a:rPr>
              <a:pPr/>
              <a:t>‹#›</a:t>
            </a:fld>
            <a:endParaRPr lang="en-US"/>
          </a:p>
        </p:txBody>
      </p:sp>
      <p:sp>
        <p:nvSpPr>
          <p:cNvPr id="10" name="Rectangle 9"/>
          <p:cNvSpPr>
            <a:spLocks noGrp="1"/>
          </p:cNvSpPr>
          <p:nvPr>
            <p:ph type="ftr" sz="quarter" idx="34"/>
          </p:nvPr>
        </p:nvSpPr>
        <p:spPr/>
        <p:txBody>
          <a:bodyPr/>
          <a:lstStyle>
            <a:extLst/>
          </a:lstStyle>
          <a:p>
            <a:endParaRPr 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extLst/>
          </a:lstStyle>
          <a:p>
            <a:fld id="{9668B50E-0B48-4566-8609-C51CF752A7DF}" type="datetimeFigureOut">
              <a:rPr lang="en-US" smtClean="0"/>
              <a:pPr/>
              <a:t>3/10/2010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A4431D5-1B33-458B-8AFD-CECCB0FA18C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9668B50E-0B48-4566-8609-C51CF752A7DF}" type="datetimeFigureOut">
              <a:rPr lang="en-US" smtClean="0"/>
              <a:pPr/>
              <a:t>3/10/2010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A4431D5-1B33-458B-8AFD-CECCB0FA18C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ortrait with Caption">
    <p:spTree>
      <p:nvGrpSpPr>
        <p:cNvPr id="1" name=""/>
        <p:cNvGrpSpPr/>
        <p:nvPr/>
      </p:nvGrpSpPr>
      <p:grpSpPr>
        <a:xfrm>
          <a:off x="0" y="0"/>
          <a:ext cx="0" cy="0"/>
          <a:chOff x="0" y="0"/>
          <a:chExt cx="0" cy="0"/>
        </a:xfrm>
      </p:grpSpPr>
      <p:sp>
        <p:nvSpPr>
          <p:cNvPr id="24" name="Picture Placeholder 23"/>
          <p:cNvSpPr>
            <a:spLocks noGrp="1"/>
          </p:cNvSpPr>
          <p:nvPr>
            <p:ph type="pic" sz="quarter" idx="10"/>
          </p:nvPr>
        </p:nvSpPr>
        <p:spPr>
          <a:xfrm>
            <a:off x="304800" y="228600"/>
            <a:ext cx="4754880" cy="63246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nchor="t"/>
          <a:lstStyle>
            <a:lvl1pPr marL="0" indent="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5" name="Text Placeholder 24"/>
          <p:cNvSpPr>
            <a:spLocks noGrp="1"/>
          </p:cNvSpPr>
          <p:nvPr>
            <p:ph type="body" sz="quarter" idx="11" hasCustomPrompt="1"/>
          </p:nvPr>
        </p:nvSpPr>
        <p:spPr>
          <a:xfrm>
            <a:off x="5105400" y="228600"/>
            <a:ext cx="3200400" cy="3810000"/>
          </a:xfrm>
        </p:spPr>
        <p:txBody>
          <a:bodyPr tIns="91440" bIns="91440" anchor="t"/>
          <a:lstStyle>
            <a:lvl1pPr marL="0" marR="0" indent="0" algn="l">
              <a:buFontTx/>
              <a:buNone/>
              <a:defRPr sz="2000" i="0"/>
            </a:lvl1pPr>
            <a:extLst/>
          </a:lstStyle>
          <a:p>
            <a:pPr lvl="0"/>
            <a:r>
              <a:rPr lang="en-US" dirty="0" smtClean="0"/>
              <a:t>Click to add caption</a:t>
            </a:r>
            <a:endParaRPr lang="en-US" dirty="0"/>
          </a:p>
        </p:txBody>
      </p:sp>
      <p:sp>
        <p:nvSpPr>
          <p:cNvPr id="7" name="Rectangle 6"/>
          <p:cNvSpPr>
            <a:spLocks noGrp="1"/>
          </p:cNvSpPr>
          <p:nvPr>
            <p:ph type="dt" sz="half" idx="12"/>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8" name="Rectangle 7"/>
          <p:cNvSpPr>
            <a:spLocks noGrp="1"/>
          </p:cNvSpPr>
          <p:nvPr>
            <p:ph type="sldNum" sz="quarter" idx="13"/>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14"/>
          </p:nvPr>
        </p:nvSpPr>
        <p:spPr/>
        <p:txBody>
          <a:bodyPr/>
          <a:lstStyle>
            <a:extLst/>
          </a:lstStyle>
          <a:p>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Landscape Fullscreen">
    <p:spTree>
      <p:nvGrpSpPr>
        <p:cNvPr id="1" name=""/>
        <p:cNvGrpSpPr/>
        <p:nvPr/>
      </p:nvGrpSpPr>
      <p:grpSpPr>
        <a:xfrm>
          <a:off x="0" y="0"/>
          <a:ext cx="0" cy="0"/>
          <a:chOff x="0" y="0"/>
          <a:chExt cx="0" cy="0"/>
        </a:xfrm>
      </p:grpSpPr>
      <p:sp>
        <p:nvSpPr>
          <p:cNvPr id="14" name="Picture Placeholder 13"/>
          <p:cNvSpPr>
            <a:spLocks noGrp="1" noChangeAspect="1"/>
          </p:cNvSpPr>
          <p:nvPr>
            <p:ph type="pic" sz="quarter" idx="10" hasCustomPrompt="1"/>
          </p:nvPr>
        </p:nvSpPr>
        <p:spPr>
          <a:xfrm>
            <a:off x="0" y="0"/>
            <a:ext cx="9144000" cy="6858000"/>
          </a:xfrm>
        </p:spPr>
        <p:txBody>
          <a:bodyPr anchor="t"/>
          <a:lstStyle>
            <a:extLst/>
          </a:lstStyle>
          <a:p>
            <a:pPr marL="0" marR="0" indent="0" algn="ctr">
              <a:buFontTx/>
              <a:buNone/>
            </a:pPr>
            <a:r>
              <a:rPr lang="en-US" i="0" dirty="0" smtClean="0"/>
              <a:t>Click icon to add full page picture</a:t>
            </a:r>
            <a:endParaRPr lang="en-US" i="0" baseline="0" dirty="0" smtClean="0"/>
          </a:p>
        </p:txBody>
      </p:sp>
      <p:sp>
        <p:nvSpPr>
          <p:cNvPr id="6" name="Rectangle 5"/>
          <p:cNvSpPr>
            <a:spLocks noGrp="1"/>
          </p:cNvSpPr>
          <p:nvPr>
            <p:ph type="dt" sz="half" idx="11"/>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7" name="Rectangle 6"/>
          <p:cNvSpPr>
            <a:spLocks noGrp="1"/>
          </p:cNvSpPr>
          <p:nvPr>
            <p:ph type="sldNum" sz="quarter" idx="12"/>
          </p:nvPr>
        </p:nvSpPr>
        <p:spPr/>
        <p:txBody>
          <a:bodyPr/>
          <a:lstStyle>
            <a:extLst/>
          </a:lstStyle>
          <a:p>
            <a:fld id="{8A4431D5-1B33-458B-8AFD-CECCB0FA18CB}" type="slidenum">
              <a:rPr lang="en-US" smtClean="0">
                <a:solidFill>
                  <a:srgbClr val="FFFFFF"/>
                </a:solidFill>
              </a:rPr>
              <a:pPr/>
              <a:t>‹#›</a:t>
            </a:fld>
            <a:endParaRPr lang="en-US"/>
          </a:p>
        </p:txBody>
      </p:sp>
      <p:sp>
        <p:nvSpPr>
          <p:cNvPr id="8" name="Rectangle 7"/>
          <p:cNvSpPr>
            <a:spLocks noGrp="1"/>
          </p:cNvSpPr>
          <p:nvPr>
            <p:ph type="ftr" sz="quarter" idx="13"/>
          </p:nvPr>
        </p:nvSpPr>
        <p:spPr/>
        <p:txBody>
          <a:bodyPr/>
          <a:lstStyle>
            <a:extLst/>
          </a:lstStyle>
          <a:p>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Album Section">
    <p:spTree>
      <p:nvGrpSpPr>
        <p:cNvPr id="1" name=""/>
        <p:cNvGrpSpPr/>
        <p:nvPr/>
      </p:nvGrpSpPr>
      <p:grpSpPr>
        <a:xfrm>
          <a:off x="0" y="0"/>
          <a:ext cx="0" cy="0"/>
          <a:chOff x="0" y="0"/>
          <a:chExt cx="0" cy="0"/>
        </a:xfrm>
      </p:grpSpPr>
      <p:sp>
        <p:nvSpPr>
          <p:cNvPr id="15" name="Rectangle 14"/>
          <p:cNvSpPr/>
          <p:nvPr userDrawn="1"/>
        </p:nvSpPr>
        <p:spPr>
          <a:xfrm rot="16200000">
            <a:off x="5315559" y="3268980"/>
            <a:ext cx="6858000" cy="320040"/>
          </a:xfrm>
          <a:prstGeom prst="rect">
            <a:avLst/>
          </a:prstGeom>
          <a:solidFill>
            <a:schemeClr val="accent5"/>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lang="en-US"/>
          </a:p>
        </p:txBody>
      </p:sp>
      <p:sp>
        <p:nvSpPr>
          <p:cNvPr id="23" name="Rectangle 22"/>
          <p:cNvSpPr/>
          <p:nvPr userDrawn="1"/>
        </p:nvSpPr>
        <p:spPr>
          <a:xfrm rot="16200000">
            <a:off x="5628132" y="3341399"/>
            <a:ext cx="6858000" cy="173736"/>
          </a:xfrm>
          <a:prstGeom prst="rect">
            <a:avLst/>
          </a:prstGeom>
          <a:solidFill>
            <a:schemeClr val="accent3"/>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lang="en-US"/>
          </a:p>
        </p:txBody>
      </p:sp>
      <p:sp>
        <p:nvSpPr>
          <p:cNvPr id="24" name="Rectangle 23"/>
          <p:cNvSpPr/>
          <p:nvPr userDrawn="1"/>
        </p:nvSpPr>
        <p:spPr>
          <a:xfrm>
            <a:off x="8895749" y="-733"/>
            <a:ext cx="76200" cy="6858000"/>
          </a:xfrm>
          <a:prstGeom prst="rect">
            <a:avLst/>
          </a:prstGeom>
          <a:solidFill>
            <a:schemeClr val="accent6"/>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13" name="Picture Placeholder 12"/>
          <p:cNvSpPr>
            <a:spLocks noGrp="1"/>
          </p:cNvSpPr>
          <p:nvPr>
            <p:ph type="pic" sz="quarter" idx="11"/>
          </p:nvPr>
        </p:nvSpPr>
        <p:spPr>
          <a:xfrm>
            <a:off x="435429" y="2146300"/>
            <a:ext cx="2362200" cy="2197100"/>
          </a:xfrm>
          <a:solidFill>
            <a:schemeClr val="bg1"/>
          </a:solidFill>
          <a:ln w="34925" cap="rnd" cmpd="sng" algn="ctr">
            <a:noFill/>
            <a:prstDash val="solid"/>
          </a:ln>
          <a:effectLst/>
        </p:spPr>
        <p:style>
          <a:lnRef idx="3">
            <a:schemeClr val="lt1"/>
          </a:lnRef>
          <a:fillRef idx="1">
            <a:schemeClr val="accent3"/>
          </a:fillRef>
          <a:effectRef idx="1">
            <a:schemeClr val="accent3"/>
          </a:effectRef>
          <a:fontRef idx="minor">
            <a:schemeClr val="lt1"/>
          </a:fontRef>
        </p:style>
        <p:txBody>
          <a:bodyPr vert="horz"/>
          <a:lstStyle>
            <a:lvl1pPr marL="0" indent="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7" name="Rectangle 16"/>
          <p:cNvSpPr/>
          <p:nvPr/>
        </p:nvSpPr>
        <p:spPr>
          <a:xfrm rot="10800000" flipV="1">
            <a:off x="435429" y="6172200"/>
            <a:ext cx="7086600" cy="685800"/>
          </a:xfrm>
          <a:prstGeom prst="rect">
            <a:avLst/>
          </a:prstGeom>
          <a:solidFill>
            <a:schemeClr val="accent5"/>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22" name="Rectangle 21"/>
          <p:cNvSpPr/>
          <p:nvPr userDrawn="1"/>
        </p:nvSpPr>
        <p:spPr>
          <a:xfrm>
            <a:off x="435429" y="0"/>
            <a:ext cx="7086600" cy="1981200"/>
          </a:xfrm>
          <a:prstGeom prst="rect">
            <a:avLst/>
          </a:prstGeom>
          <a:solidFill>
            <a:schemeClr val="accent5"/>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6" name="Text Placeholder 5"/>
          <p:cNvSpPr>
            <a:spLocks noGrp="1"/>
          </p:cNvSpPr>
          <p:nvPr>
            <p:ph type="body" sz="quarter" idx="16" hasCustomPrompt="1"/>
          </p:nvPr>
        </p:nvSpPr>
        <p:spPr>
          <a:xfrm>
            <a:off x="435429" y="5791200"/>
            <a:ext cx="7086600" cy="381000"/>
          </a:xfrm>
          <a:solidFill>
            <a:schemeClr val="accent3"/>
          </a:solidFill>
        </p:spPr>
        <p:txBody>
          <a:bodyPr vert="horz" anchor="ctr"/>
          <a:lstStyle>
            <a:lvl1pPr marL="0" indent="0" algn="l">
              <a:buFontTx/>
              <a:buNone/>
              <a:defRPr sz="1200">
                <a:solidFill>
                  <a:srgbClr val="FFFFFF"/>
                </a:solidFill>
              </a:defRPr>
            </a:lvl1pPr>
            <a:extLst/>
          </a:lstStyle>
          <a:p>
            <a:pPr lvl="0"/>
            <a:r>
              <a:rPr lang="en-US" dirty="0" smtClean="0"/>
              <a:t>Click to add subtitle</a:t>
            </a:r>
            <a:endParaRPr lang="en-US" dirty="0"/>
          </a:p>
        </p:txBody>
      </p:sp>
      <p:sp>
        <p:nvSpPr>
          <p:cNvPr id="19" name="Text Placeholder 18"/>
          <p:cNvSpPr>
            <a:spLocks noGrp="1"/>
          </p:cNvSpPr>
          <p:nvPr>
            <p:ph type="body" sz="quarter" idx="17" hasCustomPrompt="1"/>
          </p:nvPr>
        </p:nvSpPr>
        <p:spPr>
          <a:xfrm>
            <a:off x="435429" y="4495800"/>
            <a:ext cx="7086600" cy="1295400"/>
          </a:xfrm>
          <a:solidFill>
            <a:schemeClr val="accent6"/>
          </a:solidFill>
        </p:spPr>
        <p:txBody>
          <a:bodyPr vert="horz" anchor="ctr"/>
          <a:lstStyle>
            <a:lvl1pPr marL="0" indent="0" algn="l">
              <a:buFontTx/>
              <a:buNone/>
              <a:defRPr sz="3200">
                <a:solidFill>
                  <a:srgbClr val="FFFFFF"/>
                </a:solidFill>
              </a:defRPr>
            </a:lvl1pPr>
            <a:extLst/>
          </a:lstStyle>
          <a:p>
            <a:pPr lvl="0"/>
            <a:r>
              <a:rPr lang="en-US" dirty="0" smtClean="0"/>
              <a:t>Click to add section title</a:t>
            </a:r>
            <a:endParaRPr lang="en-US" dirty="0"/>
          </a:p>
        </p:txBody>
      </p:sp>
      <p:sp>
        <p:nvSpPr>
          <p:cNvPr id="29" name="Picture Placeholder 28"/>
          <p:cNvSpPr>
            <a:spLocks noGrp="1"/>
          </p:cNvSpPr>
          <p:nvPr>
            <p:ph type="pic" sz="quarter" idx="18"/>
          </p:nvPr>
        </p:nvSpPr>
        <p:spPr>
          <a:xfrm>
            <a:off x="2950029" y="2133600"/>
            <a:ext cx="2209800" cy="2209800"/>
          </a:xfrm>
          <a:solidFill>
            <a:schemeClr val="bg1"/>
          </a:solidFill>
          <a:ln w="34925" cap="rnd" cmpd="sng" algn="ctr">
            <a:noFill/>
            <a:prstDash val="solid"/>
          </a:ln>
          <a:effectLst/>
        </p:spPr>
        <p:style>
          <a:lnRef idx="3">
            <a:schemeClr val="lt1"/>
          </a:lnRef>
          <a:fillRef idx="1">
            <a:schemeClr val="accent3"/>
          </a:fillRef>
          <a:effectRef idx="1">
            <a:schemeClr val="accent3"/>
          </a:effectRef>
          <a:fontRef idx="minor">
            <a:schemeClr val="lt1"/>
          </a:fontRef>
        </p:style>
        <p:txBody>
          <a:bodyPr vert="horz">
            <a:normAutofit/>
          </a:bodyPr>
          <a:lstStyle>
            <a:lvl1pPr marL="0" indent="0" algn="ctr" rtl="0" latinLnBrk="0">
              <a:spcBef>
                <a:spcPct val="20000"/>
              </a:spcBef>
              <a:buFontTx/>
              <a:buNone/>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2" name="Picture Placeholder 11"/>
          <p:cNvSpPr>
            <a:spLocks noGrp="1"/>
          </p:cNvSpPr>
          <p:nvPr>
            <p:ph type="pic" sz="quarter" idx="19"/>
          </p:nvPr>
        </p:nvSpPr>
        <p:spPr>
          <a:xfrm>
            <a:off x="5312229" y="2133600"/>
            <a:ext cx="2209800" cy="2209800"/>
          </a:xfrm>
          <a:solidFill>
            <a:schemeClr val="bg1"/>
          </a:solidFill>
          <a:ln w="34925" cap="rnd" cmpd="sng" algn="ctr">
            <a:noFill/>
            <a:prstDash val="solid"/>
          </a:ln>
          <a:effectLst/>
        </p:spPr>
        <p:style>
          <a:lnRef idx="3">
            <a:schemeClr val="lt1"/>
          </a:lnRef>
          <a:fillRef idx="1">
            <a:schemeClr val="accent3"/>
          </a:fillRef>
          <a:effectRef idx="1">
            <a:schemeClr val="accent3"/>
          </a:effectRef>
          <a:fontRef idx="minor">
            <a:schemeClr val="lt1"/>
          </a:fontRef>
        </p:style>
        <p:txBody>
          <a:bodyPr vert="horz">
            <a:normAutofit/>
          </a:bodyPr>
          <a:lstStyle>
            <a:lvl1pPr marL="0" indent="0" algn="ctr" rtl="0" latinLnBrk="0">
              <a:spcBef>
                <a:spcPct val="20000"/>
              </a:spcBef>
              <a:buFontTx/>
              <a:buNone/>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8" name="Rectangle 17"/>
          <p:cNvSpPr>
            <a:spLocks noGrp="1"/>
          </p:cNvSpPr>
          <p:nvPr>
            <p:ph type="dt" sz="half" idx="20"/>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20" name="Rectangle 19"/>
          <p:cNvSpPr>
            <a:spLocks noGrp="1"/>
          </p:cNvSpPr>
          <p:nvPr>
            <p:ph type="sldNum" sz="quarter" idx="21"/>
          </p:nvPr>
        </p:nvSpPr>
        <p:spPr/>
        <p:txBody>
          <a:bodyPr/>
          <a:lstStyle>
            <a:extLst/>
          </a:lstStyle>
          <a:p>
            <a:fld id="{8A4431D5-1B33-458B-8AFD-CECCB0FA18CB}" type="slidenum">
              <a:rPr lang="en-US" smtClean="0">
                <a:solidFill>
                  <a:srgbClr val="FFFFFF"/>
                </a:solidFill>
              </a:rPr>
              <a:pPr/>
              <a:t>‹#›</a:t>
            </a:fld>
            <a:endParaRPr lang="en-US"/>
          </a:p>
        </p:txBody>
      </p:sp>
      <p:sp>
        <p:nvSpPr>
          <p:cNvPr id="21" name="Rectangle 20"/>
          <p:cNvSpPr>
            <a:spLocks noGrp="1"/>
          </p:cNvSpPr>
          <p:nvPr>
            <p:ph type="ftr" sz="quarter" idx="22"/>
          </p:nvPr>
        </p:nvSpPr>
        <p:spPr/>
        <p:txBody>
          <a:bodyPr/>
          <a:lstStyle>
            <a:extLst/>
          </a:lstStyle>
          <a:p>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Up Portrait with Captions">
    <p:spTree>
      <p:nvGrpSpPr>
        <p:cNvPr id="1" name=""/>
        <p:cNvGrpSpPr/>
        <p:nvPr/>
      </p:nvGrpSpPr>
      <p:grpSpPr>
        <a:xfrm>
          <a:off x="0" y="0"/>
          <a:ext cx="0" cy="0"/>
          <a:chOff x="0" y="0"/>
          <a:chExt cx="0" cy="0"/>
        </a:xfrm>
      </p:grpSpPr>
      <p:sp>
        <p:nvSpPr>
          <p:cNvPr id="28" name="Picture Placeholder 27"/>
          <p:cNvSpPr>
            <a:spLocks noGrp="1" noChangeAspect="1"/>
          </p:cNvSpPr>
          <p:nvPr>
            <p:ph type="pic" sz="quarter" idx="10"/>
          </p:nvPr>
        </p:nvSpPr>
        <p:spPr>
          <a:xfrm>
            <a:off x="4341047" y="533400"/>
            <a:ext cx="3431353" cy="4575141"/>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nchor="t"/>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31" name="Picture Placeholder 30"/>
          <p:cNvSpPr>
            <a:spLocks noGrp="1" noChangeAspect="1"/>
          </p:cNvSpPr>
          <p:nvPr>
            <p:ph type="pic" sz="quarter" idx="11"/>
          </p:nvPr>
        </p:nvSpPr>
        <p:spPr>
          <a:xfrm>
            <a:off x="685800" y="533400"/>
            <a:ext cx="3429000" cy="4572000"/>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nchor="t"/>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8" name="Text Placeholder 7"/>
          <p:cNvSpPr>
            <a:spLocks noGrp="1"/>
          </p:cNvSpPr>
          <p:nvPr>
            <p:ph type="body" sz="quarter" idx="14" hasCustomPrompt="1"/>
          </p:nvPr>
        </p:nvSpPr>
        <p:spPr>
          <a:xfrm>
            <a:off x="685800" y="5257800"/>
            <a:ext cx="3429000" cy="1219200"/>
          </a:xfrm>
        </p:spPr>
        <p:txBody>
          <a:bodyPr anchor="t"/>
          <a:lstStyle>
            <a:lvl1pPr marL="0" marR="0" indent="0" algn="r">
              <a:buFontTx/>
              <a:buNone/>
              <a:defRPr sz="1800" baseline="0"/>
            </a:lvl1pPr>
            <a:extLst/>
          </a:lstStyle>
          <a:p>
            <a:pPr lvl="0"/>
            <a:r>
              <a:rPr lang="en-US" dirty="0" smtClean="0"/>
              <a:t>Click to add caption</a:t>
            </a:r>
            <a:endParaRPr lang="en-US" dirty="0"/>
          </a:p>
        </p:txBody>
      </p:sp>
      <p:sp>
        <p:nvSpPr>
          <p:cNvPr id="14" name="Text Placeholder 13"/>
          <p:cNvSpPr>
            <a:spLocks noGrp="1"/>
          </p:cNvSpPr>
          <p:nvPr>
            <p:ph type="body" sz="quarter" idx="15" hasCustomPrompt="1"/>
          </p:nvPr>
        </p:nvSpPr>
        <p:spPr>
          <a:xfrm>
            <a:off x="4343400" y="5257800"/>
            <a:ext cx="3429000" cy="1219200"/>
          </a:xfrm>
        </p:spPr>
        <p:txBody>
          <a:bodyPr anchor="t"/>
          <a:lstStyle>
            <a:lvl1pPr marL="0" marR="0" indent="0" algn="r">
              <a:buFontTx/>
              <a:buNone/>
              <a:defRPr sz="1800" baseline="0"/>
            </a:lvl1pPr>
            <a:extLst/>
          </a:lstStyle>
          <a:p>
            <a:pPr lvl="0"/>
            <a:r>
              <a:rPr lang="en-US" dirty="0" smtClean="0"/>
              <a:t>Click to add caption</a:t>
            </a:r>
            <a:endParaRPr lang="en-US" dirty="0"/>
          </a:p>
        </p:txBody>
      </p:sp>
      <p:sp>
        <p:nvSpPr>
          <p:cNvPr id="6" name="Rectangle 5"/>
          <p:cNvSpPr>
            <a:spLocks noGrp="1"/>
          </p:cNvSpPr>
          <p:nvPr>
            <p:ph type="dt" sz="half" idx="16"/>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7" name="Rectangle 6"/>
          <p:cNvSpPr>
            <a:spLocks noGrp="1"/>
          </p:cNvSpPr>
          <p:nvPr>
            <p:ph type="sldNum" sz="quarter" idx="17"/>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18"/>
          </p:nvPr>
        </p:nvSpPr>
        <p:spPr/>
        <p:txBody>
          <a:bodyPr/>
          <a:lstStyle>
            <a:extLst/>
          </a:lstStyle>
          <a:p>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Up Landscape with Captions">
    <p:spTree>
      <p:nvGrpSpPr>
        <p:cNvPr id="1" name=""/>
        <p:cNvGrpSpPr/>
        <p:nvPr/>
      </p:nvGrpSpPr>
      <p:grpSpPr>
        <a:xfrm>
          <a:off x="0" y="0"/>
          <a:ext cx="0" cy="0"/>
          <a:chOff x="0" y="0"/>
          <a:chExt cx="0" cy="0"/>
        </a:xfrm>
      </p:grpSpPr>
      <p:sp>
        <p:nvSpPr>
          <p:cNvPr id="31" name="Picture Placeholder 30"/>
          <p:cNvSpPr>
            <a:spLocks noGrp="1" noChangeAspect="1"/>
          </p:cNvSpPr>
          <p:nvPr>
            <p:ph type="pic" sz="quarter" idx="13"/>
          </p:nvPr>
        </p:nvSpPr>
        <p:spPr>
          <a:xfrm>
            <a:off x="4343400" y="1085850"/>
            <a:ext cx="4038600" cy="3028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8" name="Picture Placeholder 7"/>
          <p:cNvSpPr>
            <a:spLocks noGrp="1" noChangeAspect="1"/>
          </p:cNvSpPr>
          <p:nvPr>
            <p:ph type="pic" sz="quarter" idx="14"/>
          </p:nvPr>
        </p:nvSpPr>
        <p:spPr>
          <a:xfrm>
            <a:off x="152400" y="1085850"/>
            <a:ext cx="4038600" cy="3028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4" name="Text Placeholder 23"/>
          <p:cNvSpPr>
            <a:spLocks noGrp="1"/>
          </p:cNvSpPr>
          <p:nvPr>
            <p:ph type="body" sz="quarter" idx="16" hasCustomPrompt="1"/>
          </p:nvPr>
        </p:nvSpPr>
        <p:spPr>
          <a:xfrm>
            <a:off x="152400" y="4267200"/>
            <a:ext cx="4038600" cy="1066800"/>
          </a:xfrm>
        </p:spPr>
        <p:txBody>
          <a:bodyPr anchor="t"/>
          <a:lstStyle>
            <a:lvl1pPr marL="0" marR="0" indent="0" algn="r">
              <a:buFontTx/>
              <a:buNone/>
              <a:defRPr sz="1800" baseline="0"/>
            </a:lvl1pPr>
            <a:extLst/>
          </a:lstStyle>
          <a:p>
            <a:pPr lvl="0"/>
            <a:r>
              <a:rPr lang="en-US" dirty="0" smtClean="0"/>
              <a:t>Click to add caption</a:t>
            </a:r>
            <a:endParaRPr lang="en-US" dirty="0"/>
          </a:p>
        </p:txBody>
      </p:sp>
      <p:sp>
        <p:nvSpPr>
          <p:cNvPr id="2" name="Text Placeholder 1"/>
          <p:cNvSpPr>
            <a:spLocks noGrp="1"/>
          </p:cNvSpPr>
          <p:nvPr>
            <p:ph type="body" sz="quarter" idx="17" hasCustomPrompt="1"/>
          </p:nvPr>
        </p:nvSpPr>
        <p:spPr>
          <a:xfrm>
            <a:off x="4343400" y="4267200"/>
            <a:ext cx="4038600" cy="1066800"/>
          </a:xfrm>
        </p:spPr>
        <p:txBody>
          <a:bodyPr anchor="t"/>
          <a:lstStyle>
            <a:lvl1pPr marL="0" marR="0" indent="0" algn="r">
              <a:buFontTx/>
              <a:buNone/>
              <a:defRPr sz="1800" baseline="0"/>
            </a:lvl1pPr>
            <a:extLst/>
          </a:lstStyle>
          <a:p>
            <a:pPr lvl="0"/>
            <a:r>
              <a:rPr lang="en-US" dirty="0" smtClean="0"/>
              <a:t>Click to add caption</a:t>
            </a:r>
            <a:endParaRPr lang="en-US" dirty="0"/>
          </a:p>
        </p:txBody>
      </p:sp>
      <p:sp>
        <p:nvSpPr>
          <p:cNvPr id="6" name="Rectangle 5"/>
          <p:cNvSpPr>
            <a:spLocks noGrp="1"/>
          </p:cNvSpPr>
          <p:nvPr>
            <p:ph type="dt" sz="half" idx="18"/>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7" name="Rectangle 6"/>
          <p:cNvSpPr>
            <a:spLocks noGrp="1"/>
          </p:cNvSpPr>
          <p:nvPr>
            <p:ph type="sldNum" sz="quarter" idx="19"/>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20"/>
          </p:nvPr>
        </p:nvSpPr>
        <p:spPr/>
        <p:txBody>
          <a:bodyPr/>
          <a:lstStyle>
            <a:extLst/>
          </a:lstStyle>
          <a:p>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Up Mixed with Caption">
    <p:spTree>
      <p:nvGrpSpPr>
        <p:cNvPr id="1" name=""/>
        <p:cNvGrpSpPr/>
        <p:nvPr/>
      </p:nvGrpSpPr>
      <p:grpSpPr>
        <a:xfrm>
          <a:off x="0" y="0"/>
          <a:ext cx="0" cy="0"/>
          <a:chOff x="0" y="0"/>
          <a:chExt cx="0" cy="0"/>
        </a:xfrm>
      </p:grpSpPr>
      <p:sp>
        <p:nvSpPr>
          <p:cNvPr id="24" name="Picture Placeholder 23"/>
          <p:cNvSpPr>
            <a:spLocks noGrp="1" noChangeAspect="1"/>
          </p:cNvSpPr>
          <p:nvPr>
            <p:ph type="pic" sz="quarter" idx="11"/>
          </p:nvPr>
        </p:nvSpPr>
        <p:spPr>
          <a:xfrm>
            <a:off x="4724401" y="225552"/>
            <a:ext cx="3694176" cy="2770632"/>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1" name="Picture Placeholder 20"/>
          <p:cNvSpPr>
            <a:spLocks noGrp="1" noChangeAspect="1"/>
          </p:cNvSpPr>
          <p:nvPr>
            <p:ph type="pic" sz="quarter" idx="12"/>
          </p:nvPr>
        </p:nvSpPr>
        <p:spPr>
          <a:xfrm>
            <a:off x="152400" y="222504"/>
            <a:ext cx="4368557" cy="5824743"/>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9" name="Text Placeholder 8"/>
          <p:cNvSpPr>
            <a:spLocks noGrp="1"/>
          </p:cNvSpPr>
          <p:nvPr>
            <p:ph type="body" sz="quarter" idx="13" hasCustomPrompt="1"/>
          </p:nvPr>
        </p:nvSpPr>
        <p:spPr>
          <a:xfrm>
            <a:off x="4724400" y="3124200"/>
            <a:ext cx="3694177" cy="2983987"/>
          </a:xfrm>
        </p:spPr>
        <p:txBody>
          <a:bodyPr anchor="t" anchorCtr="0"/>
          <a:lstStyle>
            <a:lvl1pPr marL="0" marR="0" indent="0" algn="l">
              <a:buFontTx/>
              <a:buNone/>
              <a:defRPr sz="2000" i="0"/>
            </a:lvl1pPr>
            <a:extLst/>
          </a:lstStyle>
          <a:p>
            <a:pPr lvl="0"/>
            <a:r>
              <a:rPr lang="en-US" dirty="0" smtClean="0"/>
              <a:t>Click to add caption</a:t>
            </a:r>
            <a:endParaRPr lang="en-US" dirty="0"/>
          </a:p>
        </p:txBody>
      </p:sp>
      <p:sp>
        <p:nvSpPr>
          <p:cNvPr id="5" name="Rectangle 4"/>
          <p:cNvSpPr>
            <a:spLocks noGrp="1"/>
          </p:cNvSpPr>
          <p:nvPr>
            <p:ph type="dt" sz="half" idx="14"/>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6" name="Rectangle 5"/>
          <p:cNvSpPr>
            <a:spLocks noGrp="1"/>
          </p:cNvSpPr>
          <p:nvPr>
            <p:ph type="sldNum" sz="quarter" idx="15"/>
          </p:nvPr>
        </p:nvSpPr>
        <p:spPr/>
        <p:txBody>
          <a:bodyPr/>
          <a:lstStyle>
            <a:extLst/>
          </a:lstStyle>
          <a:p>
            <a:fld id="{8A4431D5-1B33-458B-8AFD-CECCB0FA18CB}" type="slidenum">
              <a:rPr lang="en-US" smtClean="0">
                <a:solidFill>
                  <a:srgbClr val="FFFFFF"/>
                </a:solidFill>
              </a:rPr>
              <a:pPr/>
              <a:t>‹#›</a:t>
            </a:fld>
            <a:endParaRPr lang="en-US"/>
          </a:p>
        </p:txBody>
      </p:sp>
      <p:sp>
        <p:nvSpPr>
          <p:cNvPr id="7" name="Rectangle 6"/>
          <p:cNvSpPr>
            <a:spLocks noGrp="1"/>
          </p:cNvSpPr>
          <p:nvPr>
            <p:ph type="ftr" sz="quarter" idx="16"/>
          </p:nvPr>
        </p:nvSpPr>
        <p:spPr/>
        <p:txBody>
          <a:bodyPr/>
          <a:lstStyle>
            <a:extLst/>
          </a:lstStyle>
          <a:p>
            <a:endParaRPr lang="en-US"/>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Up Portrait with Captions">
    <p:spTree>
      <p:nvGrpSpPr>
        <p:cNvPr id="1" name=""/>
        <p:cNvGrpSpPr/>
        <p:nvPr/>
      </p:nvGrpSpPr>
      <p:grpSpPr>
        <a:xfrm>
          <a:off x="0" y="0"/>
          <a:ext cx="0" cy="0"/>
          <a:chOff x="0" y="0"/>
          <a:chExt cx="0" cy="0"/>
        </a:xfrm>
      </p:grpSpPr>
      <p:sp>
        <p:nvSpPr>
          <p:cNvPr id="20" name="Picture Placeholder 19"/>
          <p:cNvSpPr>
            <a:spLocks noGrp="1" noChangeAspect="1"/>
          </p:cNvSpPr>
          <p:nvPr>
            <p:ph type="pic" sz="quarter" idx="10"/>
          </p:nvPr>
        </p:nvSpPr>
        <p:spPr>
          <a:xfrm>
            <a:off x="228600" y="533400"/>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9" name="Picture Placeholder 28"/>
          <p:cNvSpPr>
            <a:spLocks noGrp="1" noChangeAspect="1"/>
          </p:cNvSpPr>
          <p:nvPr>
            <p:ph type="pic" sz="quarter" idx="11"/>
          </p:nvPr>
        </p:nvSpPr>
        <p:spPr>
          <a:xfrm>
            <a:off x="3048000" y="533400"/>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0" name="Picture Placeholder 9"/>
          <p:cNvSpPr>
            <a:spLocks noGrp="1" noChangeAspect="1"/>
          </p:cNvSpPr>
          <p:nvPr>
            <p:ph type="pic" sz="quarter" idx="12"/>
          </p:nvPr>
        </p:nvSpPr>
        <p:spPr>
          <a:xfrm>
            <a:off x="5867400" y="533400"/>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 name="Text Placeholder 1"/>
          <p:cNvSpPr>
            <a:spLocks noGrp="1"/>
          </p:cNvSpPr>
          <p:nvPr>
            <p:ph type="body" sz="quarter" idx="13" hasCustomPrompt="1"/>
          </p:nvPr>
        </p:nvSpPr>
        <p:spPr>
          <a:xfrm>
            <a:off x="228600" y="4343400"/>
            <a:ext cx="2590800" cy="1676400"/>
          </a:xfrm>
        </p:spPr>
        <p:txBody>
          <a:bodyPr anchor="t" anchorCtr="0">
            <a:noAutofit/>
          </a:bodyPr>
          <a:lstStyle>
            <a:lvl1pPr marL="0" marR="0" indent="0" algn="l">
              <a:buFontTx/>
              <a:buNone/>
              <a:defRPr sz="2000" baseline="0"/>
            </a:lvl1pPr>
            <a:extLst/>
          </a:lstStyle>
          <a:p>
            <a:pPr lvl="0"/>
            <a:r>
              <a:rPr lang="en-US" dirty="0" smtClean="0"/>
              <a:t>Click to add caption</a:t>
            </a:r>
            <a:endParaRPr lang="en-US" dirty="0"/>
          </a:p>
        </p:txBody>
      </p:sp>
      <p:sp>
        <p:nvSpPr>
          <p:cNvPr id="15" name="Text Placeholder 14"/>
          <p:cNvSpPr>
            <a:spLocks noGrp="1"/>
          </p:cNvSpPr>
          <p:nvPr>
            <p:ph type="body" sz="quarter" idx="14" hasCustomPrompt="1"/>
          </p:nvPr>
        </p:nvSpPr>
        <p:spPr>
          <a:xfrm>
            <a:off x="3048000" y="4343400"/>
            <a:ext cx="2590800" cy="1676400"/>
          </a:xfrm>
        </p:spPr>
        <p:txBody>
          <a:bodyPr anchor="t" anchorCtr="0">
            <a:noAutofit/>
          </a:bodyPr>
          <a:lstStyle>
            <a:lvl1pPr marL="0" marR="0" indent="0" algn="l">
              <a:buFontTx/>
              <a:buNone/>
              <a:defRPr sz="2000" baseline="0"/>
            </a:lvl1pPr>
            <a:extLst/>
          </a:lstStyle>
          <a:p>
            <a:pPr lvl="0"/>
            <a:r>
              <a:rPr lang="en-US" dirty="0" smtClean="0"/>
              <a:t>Click to add caption</a:t>
            </a:r>
            <a:endParaRPr lang="en-US" dirty="0"/>
          </a:p>
        </p:txBody>
      </p:sp>
      <p:sp>
        <p:nvSpPr>
          <p:cNvPr id="13" name="Text Placeholder 12"/>
          <p:cNvSpPr>
            <a:spLocks noGrp="1"/>
          </p:cNvSpPr>
          <p:nvPr>
            <p:ph type="body" sz="quarter" idx="15" hasCustomPrompt="1"/>
          </p:nvPr>
        </p:nvSpPr>
        <p:spPr>
          <a:xfrm>
            <a:off x="5867400" y="4343400"/>
            <a:ext cx="2590800" cy="1676400"/>
          </a:xfrm>
        </p:spPr>
        <p:txBody>
          <a:bodyPr anchor="t" anchorCtr="0">
            <a:noAutofit/>
          </a:bodyPr>
          <a:lstStyle>
            <a:lvl1pPr marL="0" marR="0" indent="0" algn="l">
              <a:buFontTx/>
              <a:buNone/>
              <a:defRPr sz="2000" baseline="0"/>
            </a:lvl1pPr>
            <a:extLst/>
          </a:lstStyle>
          <a:p>
            <a:pPr lvl="0"/>
            <a:r>
              <a:rPr lang="en-US" dirty="0" smtClean="0"/>
              <a:t>Click to add caption</a:t>
            </a:r>
            <a:endParaRPr lang="en-US" dirty="0"/>
          </a:p>
        </p:txBody>
      </p:sp>
      <p:sp>
        <p:nvSpPr>
          <p:cNvPr id="30" name="Rectangle 29"/>
          <p:cNvSpPr/>
          <p:nvPr/>
        </p:nvSpPr>
        <p:spPr>
          <a:xfrm>
            <a:off x="8889273" y="0"/>
            <a:ext cx="76200" cy="6858000"/>
          </a:xfrm>
          <a:prstGeom prst="rect">
            <a:avLst/>
          </a:prstGeom>
          <a:solidFill>
            <a:schemeClr val="accent1"/>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9" name="Rectangle 8"/>
          <p:cNvSpPr>
            <a:spLocks noGrp="1"/>
          </p:cNvSpPr>
          <p:nvPr>
            <p:ph type="dt" sz="half" idx="16"/>
          </p:nvPr>
        </p:nvSpPr>
        <p:spPr/>
        <p:txBody>
          <a:bodyPr/>
          <a:lstStyle>
            <a:extLst/>
          </a:lstStyle>
          <a:p>
            <a:pPr algn="r"/>
            <a:fld id="{9668B50E-0B48-4566-8609-C51CF752A7DF}" type="datetimeFigureOut">
              <a:rPr lang="en-US" smtClean="0">
                <a:solidFill>
                  <a:schemeClr val="bg1"/>
                </a:solidFill>
              </a:rPr>
              <a:pPr algn="r"/>
              <a:t>3/10/2010</a:t>
            </a:fld>
            <a:endParaRPr lang="en-US"/>
          </a:p>
        </p:txBody>
      </p:sp>
      <p:sp>
        <p:nvSpPr>
          <p:cNvPr id="11" name="Rectangle 10"/>
          <p:cNvSpPr>
            <a:spLocks noGrp="1"/>
          </p:cNvSpPr>
          <p:nvPr>
            <p:ph type="sldNum" sz="quarter" idx="17"/>
          </p:nvPr>
        </p:nvSpPr>
        <p:spPr/>
        <p:txBody>
          <a:bodyPr/>
          <a:lstStyle>
            <a:extLst/>
          </a:lstStyle>
          <a:p>
            <a:fld id="{8A4431D5-1B33-458B-8AFD-CECCB0FA18CB}" type="slidenum">
              <a:rPr lang="en-US" smtClean="0">
                <a:solidFill>
                  <a:srgbClr val="FFFFFF"/>
                </a:solidFill>
              </a:rPr>
              <a:pPr/>
              <a:t>‹#›</a:t>
            </a:fld>
            <a:endParaRPr lang="en-US"/>
          </a:p>
        </p:txBody>
      </p:sp>
      <p:sp>
        <p:nvSpPr>
          <p:cNvPr id="12" name="Rectangle 11"/>
          <p:cNvSpPr>
            <a:spLocks noGrp="1"/>
          </p:cNvSpPr>
          <p:nvPr>
            <p:ph type="ftr" sz="quarter" idx="18"/>
          </p:nvPr>
        </p:nvSpPr>
        <p:spPr/>
        <p:txBody>
          <a:bodyPr/>
          <a:lstStyle>
            <a:extLst/>
          </a:lstStyle>
          <a:p>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rot="16200000">
            <a:off x="5315559" y="3268980"/>
            <a:ext cx="6858000" cy="320040"/>
          </a:xfrm>
          <a:prstGeom prst="rect">
            <a:avLst/>
          </a:prstGeom>
          <a:solidFill>
            <a:schemeClr val="accent6"/>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lang="en-US"/>
          </a:p>
        </p:txBody>
      </p:sp>
      <p:sp>
        <p:nvSpPr>
          <p:cNvPr id="8" name="Rectangle 7"/>
          <p:cNvSpPr/>
          <p:nvPr/>
        </p:nvSpPr>
        <p:spPr>
          <a:xfrm rot="16200000">
            <a:off x="5628132" y="3341399"/>
            <a:ext cx="6858000" cy="173736"/>
          </a:xfrm>
          <a:prstGeom prst="rect">
            <a:avLst/>
          </a:prstGeom>
          <a:solidFill>
            <a:schemeClr val="accent3"/>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lang="en-US"/>
          </a:p>
        </p:txBody>
      </p:sp>
      <p:sp>
        <p:nvSpPr>
          <p:cNvPr id="2" name="Title Placeholder 1"/>
          <p:cNvSpPr>
            <a:spLocks noGrp="1"/>
          </p:cNvSpPr>
          <p:nvPr>
            <p:ph type="title"/>
          </p:nvPr>
        </p:nvSpPr>
        <p:spPr>
          <a:xfrm>
            <a:off x="457200" y="274638"/>
            <a:ext cx="7848600" cy="1143000"/>
          </a:xfrm>
          <a:prstGeom prst="rect">
            <a:avLst/>
          </a:prstGeom>
        </p:spPr>
        <p:txBody>
          <a:bodyPr vert="horz" rtlCol="0" anchor="ctr">
            <a:normAutofit/>
          </a:bodyPr>
          <a:lstStyle>
            <a:extLst/>
          </a:lstStyle>
          <a:p>
            <a:r>
              <a:rPr lang="en-US" smtClean="0"/>
              <a:t>Click to edit Master title style</a:t>
            </a:r>
            <a:endParaRPr lang="en-US" dirty="0"/>
          </a:p>
        </p:txBody>
      </p:sp>
      <p:sp>
        <p:nvSpPr>
          <p:cNvPr id="3" name="Text Placeholder 2"/>
          <p:cNvSpPr>
            <a:spLocks noGrp="1"/>
          </p:cNvSpPr>
          <p:nvPr>
            <p:ph type="body" idx="1"/>
          </p:nvPr>
        </p:nvSpPr>
        <p:spPr>
          <a:xfrm>
            <a:off x="457200" y="1600201"/>
            <a:ext cx="7848600" cy="4525963"/>
          </a:xfrm>
          <a:prstGeom prst="rect">
            <a:avLst/>
          </a:prstGeom>
        </p:spPr>
        <p:txBody>
          <a:bodyPr vert="horz" rtlCol="0">
            <a:normAutofit/>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6200000">
            <a:off x="7696200" y="1012825"/>
            <a:ext cx="2133600" cy="365125"/>
          </a:xfrm>
          <a:prstGeom prst="rect">
            <a:avLst/>
          </a:prstGeom>
        </p:spPr>
        <p:txBody>
          <a:bodyPr vert="horz" rtlCol="0" anchor="ctr"/>
          <a:lstStyle>
            <a:lvl1pPr algn="r">
              <a:defRPr sz="1200">
                <a:solidFill>
                  <a:schemeClr val="bg1"/>
                </a:solidFill>
              </a:defRPr>
            </a:lvl1pPr>
            <a:extLst/>
          </a:lstStyle>
          <a:p>
            <a:pPr algn="r"/>
            <a:fld id="{9668B50E-0B48-4566-8609-C51CF752A7DF}" type="datetimeFigureOut">
              <a:rPr lang="en-US" smtClean="0">
                <a:solidFill>
                  <a:schemeClr val="bg1"/>
                </a:solidFill>
              </a:rPr>
              <a:pPr algn="r"/>
              <a:t>3/10/2010</a:t>
            </a:fld>
            <a:endParaRPr lang="en-US" dirty="0">
              <a:solidFill>
                <a:schemeClr val="bg1"/>
              </a:solidFill>
            </a:endParaRPr>
          </a:p>
        </p:txBody>
      </p:sp>
      <p:sp>
        <p:nvSpPr>
          <p:cNvPr id="5" name="Footer Placeholder 4"/>
          <p:cNvSpPr>
            <a:spLocks noGrp="1"/>
          </p:cNvSpPr>
          <p:nvPr>
            <p:ph type="ftr" sz="quarter" idx="3"/>
          </p:nvPr>
        </p:nvSpPr>
        <p:spPr>
          <a:xfrm rot="16200000">
            <a:off x="7162800" y="3832226"/>
            <a:ext cx="3200400" cy="365125"/>
          </a:xfrm>
          <a:prstGeom prst="rect">
            <a:avLst/>
          </a:prstGeom>
        </p:spPr>
        <p:txBody>
          <a:bodyPr vert="horz" rtlCol="0" anchor="ctr"/>
          <a:lstStyle>
            <a:lvl1pPr algn="l">
              <a:defRPr sz="1200">
                <a:solidFill>
                  <a:schemeClr val="bg1"/>
                </a:solidFill>
              </a:defRPr>
            </a:lvl1pPr>
            <a:extLst/>
          </a:lstStyle>
          <a:p>
            <a:pPr algn="l"/>
            <a:endParaRPr lang="en-US" dirty="0">
              <a:solidFill>
                <a:schemeClr val="bg1"/>
              </a:solidFill>
            </a:endParaRPr>
          </a:p>
        </p:txBody>
      </p:sp>
      <p:sp>
        <p:nvSpPr>
          <p:cNvPr id="6" name="Slide Number Placeholder 5"/>
          <p:cNvSpPr>
            <a:spLocks noGrp="1"/>
          </p:cNvSpPr>
          <p:nvPr>
            <p:ph type="sldNum" sz="quarter" idx="4"/>
          </p:nvPr>
        </p:nvSpPr>
        <p:spPr>
          <a:xfrm rot="5400000">
            <a:off x="8278813" y="5962650"/>
            <a:ext cx="968375" cy="365125"/>
          </a:xfrm>
          <a:prstGeom prst="rect">
            <a:avLst/>
          </a:prstGeom>
        </p:spPr>
        <p:txBody>
          <a:bodyPr vert="horz" rtlCol="0" anchor="ctr"/>
          <a:lstStyle>
            <a:lvl1pPr algn="r">
              <a:defRPr sz="1200">
                <a:solidFill>
                  <a:schemeClr val="bg1"/>
                </a:solidFill>
              </a:defRPr>
            </a:lvl1pPr>
            <a:extLst/>
          </a:lstStyle>
          <a:p>
            <a:fld id="{8A4431D5-1B33-458B-8AFD-CECCB0FA18CB}" type="slidenum">
              <a:rPr lang="en-US" smtClean="0">
                <a:solidFill>
                  <a:schemeClr val="bg1"/>
                </a:solidFill>
              </a:rPr>
              <a:pPr/>
              <a:t>‹#›</a:t>
            </a:fld>
            <a:endParaRPr lang="en-US" dirty="0">
              <a:solidFill>
                <a:schemeClr val="bg1"/>
              </a:solidFill>
            </a:endParaRPr>
          </a:p>
        </p:txBody>
      </p:sp>
      <p:sp>
        <p:nvSpPr>
          <p:cNvPr id="7" name="Rectangle 6"/>
          <p:cNvSpPr/>
          <p:nvPr/>
        </p:nvSpPr>
        <p:spPr>
          <a:xfrm>
            <a:off x="8895749" y="-733"/>
            <a:ext cx="76200" cy="6858000"/>
          </a:xfrm>
          <a:prstGeom prst="rect">
            <a:avLst/>
          </a:prstGeom>
          <a:solidFill>
            <a:schemeClr val="accent1"/>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fade/>
  </p:transition>
  <p:timing>
    <p:tnLst>
      <p:par>
        <p:cTn id="1" dur="indefinite" restart="never" nodeType="tmRoot"/>
      </p:par>
    </p:tnLst>
  </p:timing>
  <p:txStyles>
    <p:titleStyle>
      <a:lvl1pPr algn="ctr" rtl="0" eaLnBrk="1" latinLnBrk="0" hangingPunct="1">
        <a:spcBef>
          <a:spcPct val="0"/>
        </a:spcBef>
        <a:buNone/>
        <a:defRPr sz="4400" kern="1200">
          <a:solidFill>
            <a:schemeClr val="tx2"/>
          </a:solidFill>
          <a:latin typeface="+mj-lt"/>
          <a:ea typeface="+mj-ea"/>
          <a:cs typeface="+mj-cs"/>
        </a:defRPr>
      </a:lvl1pPr>
      <a:extLst/>
    </p:titleStyle>
    <p:bodyStyle>
      <a:lvl1pPr marL="342900" indent="-342900" algn="l" rtl="0" eaLnBrk="1" latinLnBrk="0" hangingPunct="1">
        <a:spcBef>
          <a:spcPct val="20000"/>
        </a:spcBef>
        <a:buFont typeface="Arial"/>
        <a:buChar char="•"/>
        <a:defRPr sz="3200" kern="1200">
          <a:solidFill>
            <a:schemeClr val="tx2"/>
          </a:solidFill>
          <a:latin typeface="+mn-lt"/>
          <a:ea typeface="+mn-ea"/>
          <a:cs typeface="+mn-cs"/>
        </a:defRPr>
      </a:lvl1pPr>
      <a:lvl2pPr marL="742950" indent="-285750" algn="l" rtl="0" eaLnBrk="1" latinLnBrk="0" hangingPunct="1">
        <a:spcBef>
          <a:spcPct val="20000"/>
        </a:spcBef>
        <a:buFont typeface="Arial"/>
        <a:buChar char="–"/>
        <a:defRPr sz="2800" kern="1200">
          <a:solidFill>
            <a:schemeClr val="tx2"/>
          </a:solidFill>
          <a:latin typeface="+mn-lt"/>
          <a:ea typeface="+mn-ea"/>
          <a:cs typeface="+mn-cs"/>
        </a:defRPr>
      </a:lvl2pPr>
      <a:lvl3pPr marL="1143000" indent="-228600" algn="l" rtl="0" eaLnBrk="1" latinLnBrk="0" hangingPunct="1">
        <a:spcBef>
          <a:spcPct val="20000"/>
        </a:spcBef>
        <a:buFont typeface="Arial"/>
        <a:buChar char="•"/>
        <a:defRPr sz="2400" kern="1200">
          <a:solidFill>
            <a:schemeClr val="tx2"/>
          </a:solidFill>
          <a:latin typeface="+mn-lt"/>
          <a:ea typeface="+mn-ea"/>
          <a:cs typeface="+mn-cs"/>
        </a:defRPr>
      </a:lvl3pPr>
      <a:lvl4pPr marL="1600200" indent="-228600" algn="l" rtl="0" eaLnBrk="1" latinLnBrk="0" hangingPunct="1">
        <a:spcBef>
          <a:spcPct val="20000"/>
        </a:spcBef>
        <a:buFont typeface="Arial"/>
        <a:buChar char="–"/>
        <a:defRPr sz="2000" kern="1200">
          <a:solidFill>
            <a:schemeClr val="tx2"/>
          </a:solidFill>
          <a:latin typeface="+mn-lt"/>
          <a:ea typeface="+mn-ea"/>
          <a:cs typeface="+mn-cs"/>
        </a:defRPr>
      </a:lvl4pPr>
      <a:lvl5pPr marL="2057400" indent="-228600" algn="l" rtl="0" eaLnBrk="1" latinLnBrk="0" hangingPunct="1">
        <a:spcBef>
          <a:spcPct val="20000"/>
        </a:spcBef>
        <a:buFont typeface="Arial"/>
        <a:buChar char="»"/>
        <a:defRPr sz="2000" kern="1200">
          <a:solidFill>
            <a:schemeClr val="tx2"/>
          </a:solidFill>
          <a:latin typeface="+mn-lt"/>
          <a:ea typeface="+mn-ea"/>
          <a:cs typeface="+mn-cs"/>
        </a:defRPr>
      </a:lvl5pPr>
      <a:lvl6pPr marL="2514600" indent="-228600" algn="l"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sz="2000" kern="120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17.gif"/><Relationship Id="rId4" Type="http://schemas.openxmlformats.org/officeDocument/2006/relationships/image" Target="../media/image16.gif"/></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11.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16.gif"/><Relationship Id="rId7"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gif"/></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44.jpeg"/><Relationship Id="rId4"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1.xml"/><Relationship Id="rId1" Type="http://schemas.openxmlformats.org/officeDocument/2006/relationships/video" Target="file:///C:\Users\Jenn\Desktop\Ireland\IrelandJune22-23%20054.mpg" TargetMode="External"/><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1.xml"/><Relationship Id="rId1" Type="http://schemas.openxmlformats.org/officeDocument/2006/relationships/video" Target="file:///C:\Users\Jenn\Desktop\Ireland\IrelandJune22-23%20055.mpg" TargetMode="External"/><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1.xml"/><Relationship Id="rId1" Type="http://schemas.openxmlformats.org/officeDocument/2006/relationships/video" Target="file:///C:\Users\Jenn\Desktop\Ireland\IrelandJune22-23%20056.mpg" TargetMode="External"/><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1.xml"/><Relationship Id="rId1" Type="http://schemas.openxmlformats.org/officeDocument/2006/relationships/video" Target="file:///C:\Users\Jenn\Desktop\Ireland\IrelandJune22-23%20057.mpg" TargetMode="External"/><Relationship Id="rId4" Type="http://schemas.openxmlformats.org/officeDocument/2006/relationships/image" Target="../media/image63.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1.xml"/><Relationship Id="rId1" Type="http://schemas.openxmlformats.org/officeDocument/2006/relationships/video" Target="file:///C:\Users\Jenn\Desktop\Ireland\IrelandJune22-23%20058.mpg" TargetMode="External"/><Relationship Id="rId4" Type="http://schemas.openxmlformats.org/officeDocument/2006/relationships/image" Target="../media/image64.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31.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4.jpeg"/><Relationship Id="rId2" Type="http://schemas.openxmlformats.org/officeDocument/2006/relationships/notesSlide" Target="../notesSlides/notesSlide31.xml"/><Relationship Id="rId1" Type="http://schemas.openxmlformats.org/officeDocument/2006/relationships/slideLayout" Target="../slideLayouts/slideLayout17.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3.gif"/></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body" sz="quarter" idx="10"/>
          </p:nvPr>
        </p:nvSpPr>
        <p:spPr/>
        <p:txBody>
          <a:bodyPr/>
          <a:lstStyle>
            <a:extLst/>
          </a:lstStyle>
          <a:p>
            <a:r>
              <a:rPr dirty="0" smtClean="0"/>
              <a:t>European Racing</a:t>
            </a:r>
            <a:endParaRPr lang="en-US" dirty="0"/>
          </a:p>
        </p:txBody>
      </p:sp>
      <p:pic>
        <p:nvPicPr>
          <p:cNvPr id="4" name="j0178459.jpg"/>
          <p:cNvPicPr>
            <a:picLocks noGrp="1" noChangeAspect="1"/>
          </p:cNvPicPr>
          <p:nvPr>
            <p:ph type="pic" sz="quarter" idx="11"/>
          </p:nvPr>
        </p:nvPicPr>
        <p:blipFill>
          <a:blip r:embed="rId3" cstate="print"/>
          <a:stretch>
            <a:fillRect/>
          </a:stretch>
        </p:blipFill>
        <p:spPr>
          <a:xfrm>
            <a:off x="228600" y="152400"/>
            <a:ext cx="6781800" cy="5239512"/>
          </a:xfrm>
        </p:spPr>
      </p:pic>
      <p:sp>
        <p:nvSpPr>
          <p:cNvPr id="7" name="Rectangle 6"/>
          <p:cNvSpPr>
            <a:spLocks noGrp="1"/>
          </p:cNvSpPr>
          <p:nvPr>
            <p:ph type="body" sz="quarter" idx="15"/>
          </p:nvPr>
        </p:nvSpPr>
        <p:spPr/>
        <p:txBody>
          <a:bodyPr/>
          <a:lstStyle/>
          <a:p>
            <a:r>
              <a:rPr lang="en-US" dirty="0" err="1" smtClean="0"/>
              <a:t>Jenn</a:t>
            </a:r>
            <a:r>
              <a:rPr lang="en-US" dirty="0" smtClean="0"/>
              <a:t> Skidmore</a:t>
            </a:r>
          </a:p>
          <a:p>
            <a:r>
              <a:rPr lang="en-US" dirty="0" smtClean="0"/>
              <a:t>Feb 24, 2010</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Table 1. Population, Area, and Racecourse Comparisons</a:t>
            </a:r>
            <a:endParaRPr lang="en-US" dirty="0"/>
          </a:p>
        </p:txBody>
      </p:sp>
      <p:graphicFrame>
        <p:nvGraphicFramePr>
          <p:cNvPr id="6" name="Content Placeholder 5"/>
          <p:cNvGraphicFramePr>
            <a:graphicFrameLocks noGrp="1"/>
          </p:cNvGraphicFramePr>
          <p:nvPr>
            <p:ph idx="1"/>
          </p:nvPr>
        </p:nvGraphicFramePr>
        <p:xfrm>
          <a:off x="533400" y="2514600"/>
          <a:ext cx="7848600" cy="2661920"/>
        </p:xfrm>
        <a:graphic>
          <a:graphicData uri="http://schemas.openxmlformats.org/drawingml/2006/table">
            <a:tbl>
              <a:tblPr firstRow="1" bandRow="1">
                <a:tableStyleId>{5C22544A-7EE6-4342-B048-85BDC9FD1C3A}</a:tableStyleId>
              </a:tblPr>
              <a:tblGrid>
                <a:gridCol w="1569720"/>
                <a:gridCol w="1569720"/>
                <a:gridCol w="1569720"/>
                <a:gridCol w="1569720"/>
                <a:gridCol w="1569720"/>
              </a:tblGrid>
              <a:tr h="370840">
                <a:tc>
                  <a:txBody>
                    <a:bodyPr/>
                    <a:lstStyle/>
                    <a:p>
                      <a:endParaRPr lang="en-US" dirty="0"/>
                    </a:p>
                  </a:txBody>
                  <a:tcPr/>
                </a:tc>
                <a:tc>
                  <a:txBody>
                    <a:bodyPr/>
                    <a:lstStyle/>
                    <a:p>
                      <a:r>
                        <a:rPr lang="en-US" dirty="0" smtClean="0"/>
                        <a:t>France</a:t>
                      </a:r>
                      <a:endParaRPr lang="en-US" dirty="0"/>
                    </a:p>
                  </a:txBody>
                  <a:tcPr/>
                </a:tc>
                <a:tc>
                  <a:txBody>
                    <a:bodyPr/>
                    <a:lstStyle/>
                    <a:p>
                      <a:r>
                        <a:rPr lang="en-US" dirty="0" smtClean="0"/>
                        <a:t>Great Britain</a:t>
                      </a:r>
                      <a:endParaRPr lang="en-US" dirty="0"/>
                    </a:p>
                  </a:txBody>
                  <a:tcPr/>
                </a:tc>
                <a:tc>
                  <a:txBody>
                    <a:bodyPr/>
                    <a:lstStyle/>
                    <a:p>
                      <a:r>
                        <a:rPr lang="en-US" dirty="0" smtClean="0"/>
                        <a:t>Ireland</a:t>
                      </a:r>
                      <a:endParaRPr lang="en-US" dirty="0"/>
                    </a:p>
                  </a:txBody>
                  <a:tcPr/>
                </a:tc>
                <a:tc>
                  <a:txBody>
                    <a:bodyPr/>
                    <a:lstStyle/>
                    <a:p>
                      <a:r>
                        <a:rPr lang="en-US" dirty="0" smtClean="0"/>
                        <a:t>California</a:t>
                      </a:r>
                      <a:endParaRPr lang="en-US" dirty="0"/>
                    </a:p>
                  </a:txBody>
                  <a:tcPr/>
                </a:tc>
              </a:tr>
              <a:tr h="370840">
                <a:tc>
                  <a:txBody>
                    <a:bodyPr/>
                    <a:lstStyle/>
                    <a:p>
                      <a:r>
                        <a:rPr lang="en-US" dirty="0" smtClean="0"/>
                        <a:t>Population</a:t>
                      </a:r>
                    </a:p>
                  </a:txBody>
                  <a:tcPr/>
                </a:tc>
                <a:tc>
                  <a:txBody>
                    <a:bodyPr/>
                    <a:lstStyle/>
                    <a:p>
                      <a:r>
                        <a:rPr lang="en-US" dirty="0" smtClean="0"/>
                        <a:t>63.72</a:t>
                      </a:r>
                      <a:r>
                        <a:rPr lang="en-US" baseline="0" dirty="0" smtClean="0"/>
                        <a:t> million</a:t>
                      </a:r>
                      <a:endParaRPr lang="en-US" dirty="0"/>
                    </a:p>
                  </a:txBody>
                  <a:tcPr/>
                </a:tc>
                <a:tc>
                  <a:txBody>
                    <a:bodyPr/>
                    <a:lstStyle/>
                    <a:p>
                      <a:r>
                        <a:rPr lang="en-US" dirty="0" smtClean="0"/>
                        <a:t>61.5</a:t>
                      </a:r>
                      <a:r>
                        <a:rPr lang="en-US" baseline="0" dirty="0" smtClean="0"/>
                        <a:t> million</a:t>
                      </a:r>
                      <a:endParaRPr lang="en-US" dirty="0"/>
                    </a:p>
                  </a:txBody>
                  <a:tcPr/>
                </a:tc>
                <a:tc>
                  <a:txBody>
                    <a:bodyPr/>
                    <a:lstStyle/>
                    <a:p>
                      <a:r>
                        <a:rPr lang="en-US" dirty="0" smtClean="0"/>
                        <a:t>6.20</a:t>
                      </a:r>
                      <a:r>
                        <a:rPr lang="en-US" baseline="0" dirty="0" smtClean="0"/>
                        <a:t> million</a:t>
                      </a:r>
                      <a:endParaRPr lang="en-US" dirty="0"/>
                    </a:p>
                  </a:txBody>
                  <a:tcPr/>
                </a:tc>
                <a:tc>
                  <a:txBody>
                    <a:bodyPr/>
                    <a:lstStyle/>
                    <a:p>
                      <a:r>
                        <a:rPr lang="en-US" dirty="0" smtClean="0"/>
                        <a:t>36.96</a:t>
                      </a:r>
                      <a:r>
                        <a:rPr lang="en-US" baseline="0" dirty="0" smtClean="0"/>
                        <a:t> million</a:t>
                      </a:r>
                      <a:endParaRPr lang="en-US" dirty="0"/>
                    </a:p>
                  </a:txBody>
                  <a:tcPr/>
                </a:tc>
              </a:tr>
              <a:tr h="370840">
                <a:tc>
                  <a:txBody>
                    <a:bodyPr/>
                    <a:lstStyle/>
                    <a:p>
                      <a:r>
                        <a:rPr lang="en-US" dirty="0" smtClean="0"/>
                        <a:t>Area</a:t>
                      </a:r>
                      <a:r>
                        <a:rPr lang="en-US" baseline="0" dirty="0" smtClean="0"/>
                        <a:t> in Square miles</a:t>
                      </a:r>
                      <a:endParaRPr lang="en-US" dirty="0"/>
                    </a:p>
                  </a:txBody>
                  <a:tcPr/>
                </a:tc>
                <a:tc>
                  <a:txBody>
                    <a:bodyPr/>
                    <a:lstStyle/>
                    <a:p>
                      <a:r>
                        <a:rPr lang="en-US" dirty="0" smtClean="0"/>
                        <a:t>220,668 or</a:t>
                      </a:r>
                    </a:p>
                    <a:p>
                      <a:r>
                        <a:rPr lang="en-US" dirty="0" smtClean="0"/>
                        <a:t>674,843</a:t>
                      </a:r>
                      <a:r>
                        <a:rPr lang="en-US" baseline="0" dirty="0" smtClean="0"/>
                        <a:t> km</a:t>
                      </a:r>
                      <a:r>
                        <a:rPr lang="en-US" baseline="30000" dirty="0" smtClean="0"/>
                        <a:t>2</a:t>
                      </a:r>
                      <a:endParaRPr lang="en-US" baseline="30000" dirty="0"/>
                    </a:p>
                  </a:txBody>
                  <a:tcPr/>
                </a:tc>
                <a:tc>
                  <a:txBody>
                    <a:bodyPr/>
                    <a:lstStyle/>
                    <a:p>
                      <a:r>
                        <a:rPr lang="en-US" dirty="0" smtClean="0"/>
                        <a:t>84,556</a:t>
                      </a:r>
                      <a:r>
                        <a:rPr lang="en-US" baseline="0" dirty="0" smtClean="0"/>
                        <a:t> or</a:t>
                      </a:r>
                    </a:p>
                    <a:p>
                      <a:r>
                        <a:rPr lang="en-US" baseline="0" dirty="0" smtClean="0"/>
                        <a:t>219,000 km</a:t>
                      </a:r>
                      <a:r>
                        <a:rPr lang="en-US" baseline="30000" dirty="0" smtClean="0"/>
                        <a:t>2</a:t>
                      </a:r>
                      <a:endParaRPr lang="en-US" baseline="30000" dirty="0"/>
                    </a:p>
                  </a:txBody>
                  <a:tcPr/>
                </a:tc>
                <a:tc>
                  <a:txBody>
                    <a:bodyPr/>
                    <a:lstStyle/>
                    <a:p>
                      <a:r>
                        <a:rPr lang="en-US" dirty="0" smtClean="0"/>
                        <a:t>32,544</a:t>
                      </a:r>
                      <a:r>
                        <a:rPr lang="en-US" baseline="0" dirty="0" smtClean="0"/>
                        <a:t> or</a:t>
                      </a:r>
                    </a:p>
                    <a:p>
                      <a:r>
                        <a:rPr lang="en-US" baseline="0" dirty="0" smtClean="0"/>
                        <a:t>81,638 km</a:t>
                      </a:r>
                      <a:r>
                        <a:rPr lang="en-US" baseline="30000" dirty="0" smtClean="0"/>
                        <a:t>2</a:t>
                      </a:r>
                      <a:endParaRPr lang="en-US" baseline="30000" dirty="0"/>
                    </a:p>
                  </a:txBody>
                  <a:tcPr/>
                </a:tc>
                <a:tc>
                  <a:txBody>
                    <a:bodyPr/>
                    <a:lstStyle/>
                    <a:p>
                      <a:r>
                        <a:rPr lang="en-US" dirty="0" smtClean="0"/>
                        <a:t>158,302 or 410,000</a:t>
                      </a:r>
                      <a:r>
                        <a:rPr lang="en-US" baseline="0" dirty="0" smtClean="0"/>
                        <a:t> km</a:t>
                      </a:r>
                      <a:r>
                        <a:rPr lang="en-US" baseline="30000" dirty="0" smtClean="0"/>
                        <a:t>2</a:t>
                      </a:r>
                      <a:endParaRPr lang="en-US" baseline="30000" dirty="0"/>
                    </a:p>
                  </a:txBody>
                  <a:tcPr/>
                </a:tc>
              </a:tr>
              <a:tr h="370840">
                <a:tc>
                  <a:txBody>
                    <a:bodyPr/>
                    <a:lstStyle/>
                    <a:p>
                      <a:r>
                        <a:rPr lang="en-US" dirty="0" smtClean="0"/>
                        <a:t># of</a:t>
                      </a:r>
                      <a:r>
                        <a:rPr lang="en-US" baseline="0" dirty="0" smtClean="0"/>
                        <a:t> racecourses </a:t>
                      </a:r>
                      <a:endParaRPr lang="en-US" dirty="0"/>
                    </a:p>
                  </a:txBody>
                  <a:tcPr/>
                </a:tc>
                <a:tc>
                  <a:txBody>
                    <a:bodyPr/>
                    <a:lstStyle/>
                    <a:p>
                      <a:pPr algn="ctr"/>
                      <a:r>
                        <a:rPr lang="en-US" dirty="0" smtClean="0"/>
                        <a:t>21</a:t>
                      </a:r>
                      <a:endParaRPr lang="en-US" dirty="0"/>
                    </a:p>
                  </a:txBody>
                  <a:tcPr anchor="ctr"/>
                </a:tc>
                <a:tc>
                  <a:txBody>
                    <a:bodyPr/>
                    <a:lstStyle/>
                    <a:p>
                      <a:pPr algn="ctr"/>
                      <a:r>
                        <a:rPr lang="en-US" dirty="0" smtClean="0"/>
                        <a:t>60</a:t>
                      </a:r>
                      <a:endParaRPr lang="en-US" dirty="0"/>
                    </a:p>
                  </a:txBody>
                  <a:tcPr anchor="ctr"/>
                </a:tc>
                <a:tc>
                  <a:txBody>
                    <a:bodyPr/>
                    <a:lstStyle/>
                    <a:p>
                      <a:pPr algn="ctr"/>
                      <a:r>
                        <a:rPr lang="en-US" dirty="0" smtClean="0"/>
                        <a:t>26</a:t>
                      </a:r>
                      <a:endParaRPr lang="en-US" dirty="0"/>
                    </a:p>
                  </a:txBody>
                  <a:tcPr anchor="ctr"/>
                </a:tc>
                <a:tc>
                  <a:txBody>
                    <a:bodyPr/>
                    <a:lstStyle/>
                    <a:p>
                      <a:pPr algn="ctr"/>
                      <a:r>
                        <a:rPr lang="en-US" dirty="0" smtClean="0"/>
                        <a:t>12</a:t>
                      </a:r>
                      <a:endParaRPr lang="en-US" dirty="0"/>
                    </a:p>
                  </a:txBody>
                  <a:tcPr anchor="ctr"/>
                </a:tc>
              </a:tr>
              <a:tr h="370840">
                <a:tc>
                  <a:txBody>
                    <a:bodyPr/>
                    <a:lstStyle/>
                    <a:p>
                      <a:r>
                        <a:rPr lang="en-US" dirty="0" smtClean="0"/>
                        <a:t>Racecourses per capita</a:t>
                      </a:r>
                      <a:endParaRPr lang="en-US" dirty="0"/>
                    </a:p>
                  </a:txBody>
                  <a:tcPr/>
                </a:tc>
                <a:tc>
                  <a:txBody>
                    <a:bodyPr/>
                    <a:lstStyle/>
                    <a:p>
                      <a:pPr algn="ctr"/>
                      <a:r>
                        <a:rPr lang="en-US" dirty="0" smtClean="0"/>
                        <a:t>1: 3,034,286</a:t>
                      </a:r>
                      <a:endParaRPr lang="en-US" dirty="0"/>
                    </a:p>
                  </a:txBody>
                  <a:tcPr anchor="ctr"/>
                </a:tc>
                <a:tc>
                  <a:txBody>
                    <a:bodyPr/>
                    <a:lstStyle/>
                    <a:p>
                      <a:pPr algn="ctr"/>
                      <a:r>
                        <a:rPr lang="en-US" dirty="0" smtClean="0"/>
                        <a:t>1:1,025,000</a:t>
                      </a:r>
                      <a:endParaRPr lang="en-US" dirty="0"/>
                    </a:p>
                  </a:txBody>
                  <a:tcPr anchor="ctr"/>
                </a:tc>
                <a:tc>
                  <a:txBody>
                    <a:bodyPr/>
                    <a:lstStyle/>
                    <a:p>
                      <a:pPr algn="ctr"/>
                      <a:r>
                        <a:rPr lang="en-US" dirty="0" smtClean="0"/>
                        <a:t>1:238,350</a:t>
                      </a: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a:t>
                      </a:r>
                      <a:r>
                        <a:rPr lang="en-US" baseline="0" dirty="0" smtClean="0"/>
                        <a:t>3,080,139</a:t>
                      </a:r>
                    </a:p>
                  </a:txBody>
                  <a:tcPr anchor="ctr"/>
                </a:tc>
              </a:tr>
            </a:tbl>
          </a:graphicData>
        </a:graphic>
      </p:graphicFrame>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p:cNvSpPr>
          <p:nvPr>
            <p:ph type="body" sz="quarter" idx="16"/>
          </p:nvPr>
        </p:nvSpPr>
        <p:spPr>
          <a:xfrm>
            <a:off x="435429" y="4495800"/>
            <a:ext cx="7086600" cy="381000"/>
          </a:xfrm>
        </p:spPr>
        <p:txBody>
          <a:bodyPr/>
          <a:lstStyle>
            <a:extLst/>
          </a:lstStyle>
          <a:p>
            <a:r>
              <a:rPr lang="en-US" dirty="0" err="1" smtClean="0"/>
              <a:t>Longchamp</a:t>
            </a:r>
            <a:r>
              <a:rPr lang="en-US" dirty="0" smtClean="0"/>
              <a:t> in Paris, France                              Epsom Downs in Epsom, UK                         The </a:t>
            </a:r>
            <a:r>
              <a:rPr lang="en-US" dirty="0" err="1" smtClean="0"/>
              <a:t>Curragh</a:t>
            </a:r>
            <a:r>
              <a:rPr lang="en-US" dirty="0" smtClean="0"/>
              <a:t>, Kildare, EIR</a:t>
            </a:r>
            <a:endParaRPr lang="en-US" dirty="0"/>
          </a:p>
        </p:txBody>
      </p:sp>
      <p:sp>
        <p:nvSpPr>
          <p:cNvPr id="4" name="Rectangle 3"/>
          <p:cNvSpPr>
            <a:spLocks noGrp="1"/>
          </p:cNvSpPr>
          <p:nvPr>
            <p:ph type="body" sz="quarter" idx="17"/>
          </p:nvPr>
        </p:nvSpPr>
        <p:spPr>
          <a:xfrm>
            <a:off x="435429" y="4876800"/>
            <a:ext cx="7086600" cy="1295400"/>
          </a:xfrm>
        </p:spPr>
        <p:txBody>
          <a:bodyPr/>
          <a:lstStyle>
            <a:extLst/>
          </a:lstStyle>
          <a:p>
            <a:r>
              <a:rPr lang="en-US" dirty="0" smtClean="0"/>
              <a:t>Three Famous Racecourses in Europe</a:t>
            </a:r>
            <a:endParaRPr lang="en-US" dirty="0"/>
          </a:p>
        </p:txBody>
      </p:sp>
      <p:pic>
        <p:nvPicPr>
          <p:cNvPr id="10" name="j0341658.jpg"/>
          <p:cNvPicPr>
            <a:picLocks noGrp="1" noChangeAspect="1"/>
          </p:cNvPicPr>
          <p:nvPr>
            <p:ph type="pic" sz="quarter" idx="11"/>
          </p:nvPr>
        </p:nvPicPr>
        <p:blipFill>
          <a:blip r:embed="rId3" cstate="print"/>
          <a:stretch>
            <a:fillRect/>
          </a:stretch>
        </p:blipFill>
        <p:spPr>
          <a:xfrm>
            <a:off x="434975" y="2133600"/>
            <a:ext cx="2362200" cy="2209800"/>
          </a:xfrm>
          <a:prstGeom prst="rect">
            <a:avLst/>
          </a:prstGeom>
          <a:solidFill>
            <a:schemeClr val="bg1"/>
          </a:solidFill>
          <a:ln w="34925" cap="rnd" cmpd="sng" algn="ctr">
            <a:noFill/>
            <a:prstDash val="solid"/>
          </a:ln>
          <a:effectLst/>
        </p:spPr>
      </p:pic>
      <p:pic>
        <p:nvPicPr>
          <p:cNvPr id="18" name="crop_j0175548.png"/>
          <p:cNvPicPr>
            <a:picLocks noGrp="1" noChangeAspect="1"/>
          </p:cNvPicPr>
          <p:nvPr>
            <p:ph type="pic" sz="quarter" idx="18"/>
          </p:nvPr>
        </p:nvPicPr>
        <p:blipFill>
          <a:blip r:embed="rId4" cstate="print"/>
          <a:stretch>
            <a:fillRect/>
          </a:stretch>
        </p:blipFill>
        <p:spPr>
          <a:xfrm>
            <a:off x="2949575" y="2133600"/>
            <a:ext cx="2209800" cy="2209800"/>
          </a:xfrm>
          <a:prstGeom prst="rect">
            <a:avLst/>
          </a:prstGeom>
          <a:solidFill>
            <a:schemeClr val="bg1"/>
          </a:solidFill>
          <a:ln w="34925" cap="rnd" cmpd="sng" algn="ctr">
            <a:noFill/>
            <a:prstDash val="solid"/>
          </a:ln>
          <a:effectLst/>
        </p:spPr>
      </p:pic>
      <p:pic>
        <p:nvPicPr>
          <p:cNvPr id="9" name="j0321087.jpg"/>
          <p:cNvPicPr>
            <a:picLocks noGrp="1" noChangeAspect="1"/>
          </p:cNvPicPr>
          <p:nvPr>
            <p:ph type="pic" sz="quarter" idx="19"/>
          </p:nvPr>
        </p:nvPicPr>
        <p:blipFill>
          <a:blip r:embed="rId5" cstate="print"/>
          <a:stretch>
            <a:fillRect/>
          </a:stretch>
        </p:blipFill>
        <p:spPr>
          <a:xfrm>
            <a:off x="5311775" y="2133600"/>
            <a:ext cx="2209800" cy="2209800"/>
          </a:xfrm>
          <a:prstGeom prst="rect">
            <a:avLst/>
          </a:prstGeom>
          <a:solidFill>
            <a:schemeClr val="bg1"/>
          </a:solidFill>
          <a:ln w="34925" cap="rnd" cmpd="sng" algn="ctr">
            <a:noFill/>
            <a:prstDash val="solid"/>
          </a:ln>
          <a:effectLst/>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Curragh_Racecourse_from_the_Curragh.jpg"/>
          <p:cNvPicPr>
            <a:picLocks noGrp="1" noChangeAspect="1"/>
          </p:cNvPicPr>
          <p:nvPr>
            <p:ph type="pic" sz="quarter" idx="10"/>
          </p:nvPr>
        </p:nvPicPr>
        <p:blipFill>
          <a:blip r:embed="rId3" cstate="print"/>
          <a:srcRect l="25016" r="25016"/>
          <a:stretch>
            <a:fillRect/>
          </a:stretch>
        </p:blipFill>
        <p:spPr/>
      </p:pic>
      <p:pic>
        <p:nvPicPr>
          <p:cNvPr id="14" name="Picture Placeholder 13" descr="EpsomDerbyGeneral.jpg"/>
          <p:cNvPicPr>
            <a:picLocks noGrp="1" noChangeAspect="1"/>
          </p:cNvPicPr>
          <p:nvPr>
            <p:ph type="pic" sz="quarter" idx="11"/>
          </p:nvPr>
        </p:nvPicPr>
        <p:blipFill>
          <a:blip r:embed="rId4" cstate="print"/>
          <a:srcRect l="24500" r="24500"/>
          <a:stretch>
            <a:fillRect/>
          </a:stretch>
        </p:blipFill>
        <p:spPr/>
      </p:pic>
      <p:pic>
        <p:nvPicPr>
          <p:cNvPr id="15" name="Picture Placeholder 14" descr="Newmarket+Races+RpP2k1najsNl.jpg"/>
          <p:cNvPicPr>
            <a:picLocks noGrp="1" noChangeAspect="1"/>
          </p:cNvPicPr>
          <p:nvPr>
            <p:ph type="pic" sz="quarter" idx="12"/>
          </p:nvPr>
        </p:nvPicPr>
        <p:blipFill>
          <a:blip r:embed="rId5" cstate="print"/>
          <a:srcRect l="19141" r="23434"/>
          <a:stretch>
            <a:fillRect/>
          </a:stretch>
        </p:blipFill>
        <p:spPr>
          <a:xfrm>
            <a:off x="5943600" y="533400"/>
            <a:ext cx="2514600" cy="342900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j0321055.jpg"/>
          <p:cNvPicPr>
            <a:picLocks noGrp="1" noChangeAspect="1"/>
          </p:cNvPicPr>
          <p:nvPr>
            <p:ph type="pic" sz="quarter" idx="11"/>
          </p:nvPr>
        </p:nvPicPr>
        <p:blipFill>
          <a:blip r:embed="rId3" cstate="print"/>
          <a:srcRect l="19819" r="19819"/>
          <a:stretch>
            <a:fillRect/>
          </a:stretch>
        </p:blipFill>
        <p:spPr>
          <a:prstGeom prst="rect">
            <a:avLst/>
          </a:prstGeom>
          <a:solidFill>
            <a:schemeClr val="bg1"/>
          </a:solidFill>
          <a:ln w="34925" cap="rnd" cmpd="sng" algn="ctr">
            <a:noFill/>
            <a:prstDash val="solid"/>
          </a:ln>
          <a:effectLst>
            <a:outerShdw blurRad="50800" algn="tl" rotWithShape="0">
              <a:srgbClr val="000000">
                <a:alpha val="64000"/>
              </a:srgbClr>
            </a:outerShdw>
          </a:effectLst>
        </p:spPr>
      </p:pic>
      <p:pic>
        <p:nvPicPr>
          <p:cNvPr id="12" name="Picture Placeholder 11" descr="longchamp windmill.jpg"/>
          <p:cNvPicPr>
            <a:picLocks noGrp="1" noChangeAspect="1"/>
          </p:cNvPicPr>
          <p:nvPr>
            <p:ph type="pic" sz="quarter" idx="12"/>
          </p:nvPr>
        </p:nvPicPr>
        <p:blipFill>
          <a:blip r:embed="rId4" cstate="print"/>
          <a:stretch>
            <a:fillRect/>
          </a:stretch>
        </p:blipFill>
        <p:spPr>
          <a:xfrm>
            <a:off x="243840" y="2209800"/>
            <a:ext cx="4251960" cy="3624794"/>
          </a:xfrm>
        </p:spPr>
      </p:pic>
      <p:pic>
        <p:nvPicPr>
          <p:cNvPr id="13" name="Picture Placeholder 12" descr="Longchamp suave.jpg"/>
          <p:cNvPicPr>
            <a:picLocks noGrp="1" noChangeAspect="1"/>
          </p:cNvPicPr>
          <p:nvPr>
            <p:ph type="pic" sz="quarter" idx="13"/>
          </p:nvPr>
        </p:nvPicPr>
        <p:blipFill>
          <a:blip r:embed="rId5" cstate="print"/>
          <a:srcRect t="672" b="672"/>
          <a:stretch>
            <a:fillRect/>
          </a:stretch>
        </p:blipFill>
        <p:spPr/>
      </p:pic>
      <p:sp>
        <p:nvSpPr>
          <p:cNvPr id="15" name="TextBox 14"/>
          <p:cNvSpPr txBox="1"/>
          <p:nvPr/>
        </p:nvSpPr>
        <p:spPr>
          <a:xfrm>
            <a:off x="381000" y="685800"/>
            <a:ext cx="3810000" cy="461665"/>
          </a:xfrm>
          <a:prstGeom prst="rect">
            <a:avLst/>
          </a:prstGeom>
          <a:noFill/>
        </p:spPr>
        <p:txBody>
          <a:bodyPr wrap="square" rtlCol="0">
            <a:spAutoFit/>
          </a:bodyPr>
          <a:lstStyle/>
          <a:p>
            <a:r>
              <a:rPr lang="en-US" sz="2400" dirty="0" smtClean="0">
                <a:solidFill>
                  <a:schemeClr val="accent1">
                    <a:lumMod val="75000"/>
                  </a:schemeClr>
                </a:solidFill>
                <a:latin typeface="+mj-lt"/>
              </a:rPr>
              <a:t>Hippodrome at </a:t>
            </a:r>
            <a:r>
              <a:rPr lang="en-US" sz="2400" dirty="0" err="1" smtClean="0">
                <a:solidFill>
                  <a:schemeClr val="accent1">
                    <a:lumMod val="75000"/>
                  </a:schemeClr>
                </a:solidFill>
                <a:latin typeface="+mj-lt"/>
              </a:rPr>
              <a:t>Longchamp</a:t>
            </a:r>
            <a:endParaRPr lang="en-US" sz="2400" dirty="0">
              <a:solidFill>
                <a:schemeClr val="accent1">
                  <a:lumMod val="75000"/>
                </a:schemeClr>
              </a:solidFill>
              <a:latin typeface="+mj-lt"/>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longchamp panoramic.jpg"/>
          <p:cNvPicPr>
            <a:picLocks noGrp="1" noChangeAspect="1"/>
          </p:cNvPicPr>
          <p:nvPr>
            <p:ph type="pic" sz="quarter" idx="30"/>
          </p:nvPr>
        </p:nvPicPr>
        <p:blipFill>
          <a:blip r:embed="rId3" cstate="print"/>
          <a:srcRect l="21500" r="21500"/>
          <a:stretch>
            <a:fillRect/>
          </a:stretch>
        </p:blipFill>
        <p:spPr>
          <a:xfrm>
            <a:off x="228600" y="304800"/>
            <a:ext cx="8229600" cy="2743200"/>
          </a:xfrm>
        </p:spPr>
      </p:pic>
      <p:pic>
        <p:nvPicPr>
          <p:cNvPr id="8" name="Picture 7" descr="longchamp windmill.jpg"/>
          <p:cNvPicPr>
            <a:picLocks noChangeAspect="1"/>
          </p:cNvPicPr>
          <p:nvPr/>
        </p:nvPicPr>
        <p:blipFill>
          <a:blip r:embed="rId4" cstate="print"/>
          <a:stretch>
            <a:fillRect/>
          </a:stretch>
        </p:blipFill>
        <p:spPr>
          <a:xfrm>
            <a:off x="304800" y="3200400"/>
            <a:ext cx="2159000" cy="2540000"/>
          </a:xfrm>
          <a:prstGeom prst="rect">
            <a:avLst/>
          </a:prstGeom>
        </p:spPr>
      </p:pic>
      <p:pic>
        <p:nvPicPr>
          <p:cNvPr id="9" name="Picture 8" descr="Longchamp pixelboard.jpg"/>
          <p:cNvPicPr>
            <a:picLocks noChangeAspect="1"/>
          </p:cNvPicPr>
          <p:nvPr/>
        </p:nvPicPr>
        <p:blipFill>
          <a:blip r:embed="rId5" cstate="print"/>
          <a:stretch>
            <a:fillRect/>
          </a:stretch>
        </p:blipFill>
        <p:spPr>
          <a:xfrm>
            <a:off x="2743200" y="3200400"/>
            <a:ext cx="1638300" cy="2540000"/>
          </a:xfrm>
          <a:prstGeom prst="rect">
            <a:avLst/>
          </a:prstGeom>
        </p:spPr>
      </p:pic>
      <p:pic>
        <p:nvPicPr>
          <p:cNvPr id="10" name="Picture 9" descr="Longchamp prix de l'arc de triomphe.jpg"/>
          <p:cNvPicPr>
            <a:picLocks noChangeAspect="1"/>
          </p:cNvPicPr>
          <p:nvPr/>
        </p:nvPicPr>
        <p:blipFill>
          <a:blip r:embed="rId6" cstate="print"/>
          <a:stretch>
            <a:fillRect/>
          </a:stretch>
        </p:blipFill>
        <p:spPr>
          <a:xfrm>
            <a:off x="4648200" y="3276600"/>
            <a:ext cx="3810000" cy="2514600"/>
          </a:xfrm>
          <a:prstGeom prst="rect">
            <a:avLst/>
          </a:prstGeom>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j0321055.jpg"/>
          <p:cNvPicPr>
            <a:picLocks noGrp="1" noChangeAspect="1"/>
          </p:cNvPicPr>
          <p:nvPr>
            <p:ph type="pic" sz="quarter" idx="13"/>
          </p:nvPr>
        </p:nvPicPr>
        <p:blipFill>
          <a:blip r:embed="rId3" cstate="print"/>
          <a:stretch>
            <a:fillRect/>
          </a:stretch>
        </p:blipFill>
        <p:spPr>
          <a:xfrm>
            <a:off x="685800" y="457200"/>
            <a:ext cx="7239000" cy="4809911"/>
          </a:xfrm>
          <a:prstGeom prst="rect">
            <a:avLst/>
          </a:prstGeom>
          <a:solidFill>
            <a:schemeClr val="bg1"/>
          </a:solidFill>
          <a:ln w="34925" cap="rnd" cmpd="sng" algn="ctr">
            <a:noFill/>
            <a:prstDash val="solid"/>
          </a:ln>
          <a:effectLst>
            <a:outerShdw blurRad="50800" algn="tl" rotWithShape="0">
              <a:srgbClr val="000000">
                <a:alpha val="64000"/>
              </a:srgbClr>
            </a:outerShdw>
          </a:effectLst>
        </p:spPr>
      </p:pic>
      <p:sp>
        <p:nvSpPr>
          <p:cNvPr id="3" name="Rectangle 3"/>
          <p:cNvSpPr>
            <a:spLocks noGrp="1"/>
          </p:cNvSpPr>
          <p:nvPr>
            <p:ph type="body" sz="quarter" idx="15"/>
          </p:nvPr>
        </p:nvSpPr>
        <p:spPr/>
        <p:txBody>
          <a:bodyPr>
            <a:normAutofit/>
          </a:bodyPr>
          <a:lstStyle>
            <a:extLst/>
          </a:lstStyle>
          <a:p>
            <a:pPr algn="ctr"/>
            <a:r>
              <a:rPr lang="en-US" dirty="0" smtClean="0"/>
              <a:t>The Birth of the Ascot Legend</a:t>
            </a:r>
            <a:endParaRPr 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CamillaAscot.jpg"/>
          <p:cNvPicPr>
            <a:picLocks noGrp="1" noChangeAspect="1"/>
          </p:cNvPicPr>
          <p:nvPr>
            <p:ph type="pic" sz="quarter" idx="11"/>
          </p:nvPr>
        </p:nvPicPr>
        <p:blipFill>
          <a:blip r:embed="rId3" cstate="print"/>
          <a:srcRect/>
          <a:stretch>
            <a:fillRect/>
          </a:stretch>
        </p:blipFill>
        <p:spPr/>
      </p:pic>
      <p:pic>
        <p:nvPicPr>
          <p:cNvPr id="9" name="Picture Placeholder 8" descr="Ascotnewstand.jpg"/>
          <p:cNvPicPr>
            <a:picLocks noGrp="1" noChangeAspect="1"/>
          </p:cNvPicPr>
          <p:nvPr>
            <p:ph type="pic" sz="quarter" idx="12"/>
          </p:nvPr>
        </p:nvPicPr>
        <p:blipFill>
          <a:blip r:embed="rId4" cstate="print"/>
          <a:srcRect/>
          <a:stretch>
            <a:fillRect/>
          </a:stretch>
        </p:blipFill>
        <p:spPr/>
      </p:pic>
      <p:pic>
        <p:nvPicPr>
          <p:cNvPr id="8" name="Picture Placeholder 7" descr="800px-AscotRacetrack.JPG"/>
          <p:cNvPicPr>
            <a:picLocks noGrp="1" noChangeAspect="1"/>
          </p:cNvPicPr>
          <p:nvPr>
            <p:ph type="pic" sz="quarter" idx="13"/>
          </p:nvPr>
        </p:nvPicPr>
        <p:blipFill>
          <a:blip r:embed="rId5" cstate="print"/>
          <a:srcRect l="13" r="13"/>
          <a:stretch>
            <a:fillRect/>
          </a:stretch>
        </p:blipFill>
        <p:spPr/>
      </p:pic>
      <p:sp>
        <p:nvSpPr>
          <p:cNvPr id="7" name="Text Placeholder 6"/>
          <p:cNvSpPr>
            <a:spLocks noGrp="1"/>
          </p:cNvSpPr>
          <p:nvPr>
            <p:ph type="body" sz="quarter" idx="14"/>
          </p:nvPr>
        </p:nvSpPr>
        <p:spPr>
          <a:xfrm>
            <a:off x="228600" y="1508730"/>
            <a:ext cx="3947160" cy="400110"/>
          </a:xfrm>
        </p:spPr>
        <p:txBody>
          <a:bodyPr anchor="ctr" anchorCtr="0">
            <a:normAutofit/>
          </a:bodyPr>
          <a:lstStyle/>
          <a:p>
            <a:pPr algn="ctr"/>
            <a:r>
              <a:rPr lang="en-US" dirty="0" smtClean="0"/>
              <a:t>The Royal Ascot</a:t>
            </a:r>
            <a:endParaRPr lang="en-US"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j0321055.jpg"/>
          <p:cNvPicPr>
            <a:picLocks noGrp="1" noChangeAspect="1"/>
          </p:cNvPicPr>
          <p:nvPr>
            <p:ph type="pic" sz="quarter" idx="14"/>
          </p:nvPr>
        </p:nvPicPr>
        <p:blipFill>
          <a:blip r:embed="rId3" cstate="print"/>
          <a:stretch>
            <a:fillRect/>
          </a:stretch>
        </p:blipFill>
        <p:spPr>
          <a:xfrm>
            <a:off x="228600" y="3610997"/>
            <a:ext cx="2070154" cy="2942203"/>
          </a:xfrm>
          <a:prstGeom prst="rect">
            <a:avLst/>
          </a:prstGeom>
          <a:noFill/>
          <a:ln>
            <a:noFill/>
          </a:ln>
        </p:spPr>
        <p:style>
          <a:lnRef idx="3">
            <a:schemeClr val="lt1"/>
          </a:lnRef>
          <a:fillRef idx="1">
            <a:schemeClr val="accent1"/>
          </a:fillRef>
          <a:effectRef idx="1">
            <a:schemeClr val="accent1"/>
          </a:effectRef>
          <a:fontRef idx="minor">
            <a:schemeClr val="lt1"/>
          </a:fontRef>
        </p:style>
      </p:pic>
      <p:pic>
        <p:nvPicPr>
          <p:cNvPr id="8" name="Picture Placeholder 7" descr="natwest_rowley_mile.jpg"/>
          <p:cNvPicPr>
            <a:picLocks noGrp="1" noChangeAspect="1"/>
          </p:cNvPicPr>
          <p:nvPr>
            <p:ph type="pic" sz="quarter" idx="17"/>
          </p:nvPr>
        </p:nvPicPr>
        <p:blipFill>
          <a:blip r:embed="rId4" cstate="print"/>
          <a:srcRect l="5556" r="5556"/>
          <a:stretch>
            <a:fillRect/>
          </a:stretch>
        </p:blipFill>
        <p:spPr>
          <a:prstGeom prst="rect">
            <a:avLst/>
          </a:prstGeom>
          <a:noFill/>
          <a:ln>
            <a:noFill/>
          </a:ln>
        </p:spPr>
      </p:pic>
      <p:pic>
        <p:nvPicPr>
          <p:cNvPr id="15" name="Picture Placeholder 14" descr="cockney Rebel 2000 Guineas 2007.jpg"/>
          <p:cNvPicPr>
            <a:picLocks noGrp="1" noChangeAspect="1"/>
          </p:cNvPicPr>
          <p:nvPr>
            <p:ph type="pic" sz="quarter" idx="26"/>
          </p:nvPr>
        </p:nvPicPr>
        <p:blipFill>
          <a:blip r:embed="rId5" cstate="print"/>
          <a:srcRect t="2361" b="2361"/>
          <a:stretch>
            <a:fillRect/>
          </a:stretch>
        </p:blipFill>
        <p:spPr/>
      </p:pic>
      <p:pic>
        <p:nvPicPr>
          <p:cNvPr id="14" name="Picture Placeholder 13" descr="newmarket.jpg"/>
          <p:cNvPicPr>
            <a:picLocks noGrp="1" noChangeAspect="1"/>
          </p:cNvPicPr>
          <p:nvPr>
            <p:ph type="pic" sz="quarter" idx="27"/>
          </p:nvPr>
        </p:nvPicPr>
        <p:blipFill>
          <a:blip r:embed="rId6" cstate="print"/>
          <a:stretch>
            <a:fillRect/>
          </a:stretch>
        </p:blipFill>
        <p:spPr>
          <a:xfrm>
            <a:off x="2438400" y="4495800"/>
            <a:ext cx="5853352" cy="2057400"/>
          </a:xfrm>
          <a:prstGeom prst="rect">
            <a:avLst/>
          </a:prstGeom>
          <a:noFill/>
          <a:ln>
            <a:noFill/>
          </a:ln>
        </p:spPr>
      </p:pic>
      <p:sp>
        <p:nvSpPr>
          <p:cNvPr id="6" name="TextBox 5"/>
          <p:cNvSpPr txBox="1"/>
          <p:nvPr/>
        </p:nvSpPr>
        <p:spPr>
          <a:xfrm>
            <a:off x="3886200" y="228600"/>
            <a:ext cx="5029200" cy="523220"/>
          </a:xfrm>
          <a:prstGeom prst="rect">
            <a:avLst/>
          </a:prstGeom>
          <a:noFill/>
        </p:spPr>
        <p:txBody>
          <a:bodyPr wrap="square" rtlCol="0">
            <a:spAutoFit/>
          </a:bodyPr>
          <a:lstStyle/>
          <a:p>
            <a:pPr algn="ctr"/>
            <a:r>
              <a:rPr lang="en-US" sz="2800" dirty="0" smtClean="0">
                <a:solidFill>
                  <a:schemeClr val="accent4">
                    <a:lumMod val="75000"/>
                  </a:schemeClr>
                </a:solidFill>
                <a:latin typeface="Abadi MT Condensed" pitchFamily="34" charset="0"/>
              </a:rPr>
              <a:t>English Triple Crown</a:t>
            </a:r>
            <a:endParaRPr lang="en-US" sz="2800" dirty="0">
              <a:solidFill>
                <a:schemeClr val="accent4">
                  <a:lumMod val="75000"/>
                </a:schemeClr>
              </a:solidFill>
              <a:latin typeface="Abadi MT Condensed" pitchFamily="34" charset="0"/>
            </a:endParaRPr>
          </a:p>
        </p:txBody>
      </p:sp>
      <p:sp>
        <p:nvSpPr>
          <p:cNvPr id="9" name="TextBox 8"/>
          <p:cNvSpPr txBox="1"/>
          <p:nvPr/>
        </p:nvSpPr>
        <p:spPr>
          <a:xfrm>
            <a:off x="5410200" y="762000"/>
            <a:ext cx="2109232" cy="369332"/>
          </a:xfrm>
          <a:prstGeom prst="rect">
            <a:avLst/>
          </a:prstGeom>
          <a:noFill/>
        </p:spPr>
        <p:txBody>
          <a:bodyPr wrap="none" rtlCol="0">
            <a:spAutoFit/>
          </a:bodyPr>
          <a:lstStyle/>
          <a:p>
            <a:r>
              <a:rPr lang="en-US" dirty="0" smtClean="0"/>
              <a:t>2000 Guineas Stakes</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j0175361.jpg"/>
          <p:cNvPicPr>
            <a:picLocks noGrp="1" noChangeAspect="1"/>
          </p:cNvPicPr>
          <p:nvPr>
            <p:ph type="pic" sz="quarter" idx="17"/>
          </p:nvPr>
        </p:nvPicPr>
        <p:blipFill>
          <a:blip r:embed="rId3" cstate="print"/>
          <a:stretch>
            <a:fillRect/>
          </a:stretch>
        </p:blipFill>
        <p:spPr>
          <a:xfrm>
            <a:off x="2438400" y="476712"/>
            <a:ext cx="5562600" cy="3675726"/>
          </a:xfrm>
          <a:prstGeom prst="rect">
            <a:avLst/>
          </a:prstGeom>
          <a:solidFill>
            <a:schemeClr val="bg1"/>
          </a:solidFill>
          <a:ln w="34925" cap="rnd" cmpd="sng" algn="ctr">
            <a:noFill/>
            <a:prstDash val="solid"/>
          </a:ln>
          <a:effectLst>
            <a:outerShdw blurRad="50800" algn="tl" rotWithShape="0">
              <a:srgbClr val="000000">
                <a:alpha val="64000"/>
              </a:srgbClr>
            </a:outerShdw>
          </a:effectLst>
        </p:spPr>
      </p:pic>
      <p:pic>
        <p:nvPicPr>
          <p:cNvPr id="16" name="j0321087.jpg"/>
          <p:cNvPicPr>
            <a:picLocks noGrp="1" noChangeAspect="1"/>
          </p:cNvPicPr>
          <p:nvPr>
            <p:ph type="pic" sz="quarter" idx="26"/>
          </p:nvPr>
        </p:nvPicPr>
        <p:blipFill>
          <a:blip r:embed="rId4" cstate="print"/>
          <a:stretch>
            <a:fillRect/>
          </a:stretch>
        </p:blipFill>
        <p:spPr>
          <a:xfrm>
            <a:off x="228600" y="313401"/>
            <a:ext cx="2070100" cy="2954597"/>
          </a:xfrm>
          <a:prstGeom prst="rect">
            <a:avLst/>
          </a:prstGeom>
          <a:solidFill>
            <a:schemeClr val="bg1"/>
          </a:solidFill>
          <a:ln w="34925" cap="rnd" cmpd="sng" algn="ctr">
            <a:noFill/>
            <a:prstDash val="solid"/>
          </a:ln>
          <a:effectLst>
            <a:outerShdw blurRad="50800" algn="tl" rotWithShape="0">
              <a:srgbClr val="000000">
                <a:alpha val="64000"/>
              </a:srgbClr>
            </a:outerShdw>
          </a:effectLst>
        </p:spPr>
      </p:pic>
      <p:pic>
        <p:nvPicPr>
          <p:cNvPr id="8" name="j0321101.jpg"/>
          <p:cNvPicPr>
            <a:picLocks noGrp="1" noChangeAspect="1"/>
          </p:cNvPicPr>
          <p:nvPr>
            <p:ph type="pic" sz="quarter" idx="14"/>
          </p:nvPr>
        </p:nvPicPr>
        <p:blipFill>
          <a:blip r:embed="rId5" cstate="print"/>
          <a:stretch>
            <a:fillRect/>
          </a:stretch>
        </p:blipFill>
        <p:spPr>
          <a:xfrm>
            <a:off x="228600" y="3438525"/>
            <a:ext cx="2070100" cy="3105150"/>
          </a:xfrm>
          <a:prstGeom prst="rect">
            <a:avLst/>
          </a:prstGeom>
          <a:solidFill>
            <a:schemeClr val="bg1"/>
          </a:solidFill>
          <a:ln w="34925" cap="rnd" cmpd="sng" algn="ctr">
            <a:noFill/>
            <a:prstDash val="solid"/>
          </a:ln>
          <a:effectLst>
            <a:outerShdw blurRad="50800" algn="tl" rotWithShape="0">
              <a:srgbClr val="000000">
                <a:alpha val="64000"/>
              </a:srgbClr>
            </a:outerShdw>
          </a:effectLst>
        </p:spPr>
      </p:pic>
      <p:pic>
        <p:nvPicPr>
          <p:cNvPr id="15" name="j0321089.jpg"/>
          <p:cNvPicPr>
            <a:picLocks noGrp="1" noChangeAspect="1"/>
          </p:cNvPicPr>
          <p:nvPr>
            <p:ph type="pic" sz="quarter" idx="27"/>
          </p:nvPr>
        </p:nvPicPr>
        <p:blipFill>
          <a:blip r:embed="rId6" cstate="print"/>
          <a:stretch>
            <a:fillRect/>
          </a:stretch>
        </p:blipFill>
        <p:spPr>
          <a:xfrm>
            <a:off x="5329298" y="4495800"/>
            <a:ext cx="2600203" cy="2057400"/>
          </a:xfrm>
          <a:prstGeom prst="rect">
            <a:avLst/>
          </a:prstGeom>
          <a:solidFill>
            <a:schemeClr val="bg1"/>
          </a:solidFill>
          <a:ln w="34925" cap="rnd" cmpd="sng" algn="ctr">
            <a:noFill/>
            <a:prstDash val="solid"/>
          </a:ln>
          <a:effectLst>
            <a:outerShdw blurRad="50800" algn="tl" rotWithShape="0">
              <a:srgbClr val="000000">
                <a:alpha val="64000"/>
              </a:srgbClr>
            </a:outerShdw>
          </a:effectLst>
        </p:spPr>
      </p:pic>
      <p:sp>
        <p:nvSpPr>
          <p:cNvPr id="7" name="TextBox 6"/>
          <p:cNvSpPr txBox="1"/>
          <p:nvPr/>
        </p:nvSpPr>
        <p:spPr>
          <a:xfrm>
            <a:off x="3124200" y="3581400"/>
            <a:ext cx="3352800" cy="369332"/>
          </a:xfrm>
          <a:prstGeom prst="rect">
            <a:avLst/>
          </a:prstGeom>
          <a:noFill/>
        </p:spPr>
        <p:txBody>
          <a:bodyPr wrap="square" rtlCol="0">
            <a:spAutoFit/>
          </a:bodyPr>
          <a:lstStyle/>
          <a:p>
            <a:pPr algn="ctr"/>
            <a:r>
              <a:rPr lang="en-US" dirty="0" smtClean="0">
                <a:solidFill>
                  <a:schemeClr val="accent4">
                    <a:lumMod val="75000"/>
                  </a:schemeClr>
                </a:solidFill>
                <a:effectLst>
                  <a:outerShdw blurRad="38100" dist="38100" dir="2700000" algn="tl">
                    <a:srgbClr val="000000">
                      <a:alpha val="43137"/>
                    </a:srgbClr>
                  </a:outerShdw>
                </a:effectLst>
              </a:rPr>
              <a:t>Epsom Derby</a:t>
            </a:r>
            <a:endParaRPr lang="en-US" dirty="0">
              <a:solidFill>
                <a:schemeClr val="accent4">
                  <a:lumMod val="75000"/>
                </a:schemeClr>
              </a:solidFill>
              <a:effectLst>
                <a:outerShdw blurRad="38100" dist="38100" dir="2700000" algn="tl">
                  <a:srgbClr val="000000">
                    <a:alpha val="43137"/>
                  </a:srgbClr>
                </a:outerShdw>
              </a:effectLst>
            </a:endParaRPr>
          </a:p>
        </p:txBody>
      </p:sp>
      <p:pic>
        <p:nvPicPr>
          <p:cNvPr id="10" name="Picture Placeholder 9" descr="EpsomDerbyGeneral.jpg"/>
          <p:cNvPicPr>
            <a:picLocks noGrp="1" noChangeAspect="1"/>
          </p:cNvPicPr>
          <p:nvPr>
            <p:ph type="pic" sz="quarter" idx="28"/>
          </p:nvPr>
        </p:nvPicPr>
        <p:blipFill>
          <a:blip r:embed="rId7" cstate="print"/>
          <a:srcRect l="4667" r="4667"/>
          <a:stretch>
            <a:fillRect/>
          </a:stretch>
        </p:blip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descr="St Leger Racecard-9-11-2009.jpg"/>
          <p:cNvPicPr>
            <a:picLocks noGrp="1" noChangeAspect="1"/>
          </p:cNvPicPr>
          <p:nvPr>
            <p:ph type="pic" sz="quarter" idx="14"/>
          </p:nvPr>
        </p:nvPicPr>
        <p:blipFill>
          <a:blip r:embed="rId3" cstate="print"/>
          <a:srcRect t="2017" b="2017"/>
          <a:stretch>
            <a:fillRect/>
          </a:stretch>
        </p:blipFill>
        <p:spPr/>
      </p:pic>
      <p:pic>
        <p:nvPicPr>
          <p:cNvPr id="10" name="Picture Placeholder 9" descr="doncaster-racecourse.gif"/>
          <p:cNvPicPr>
            <a:picLocks noGrp="1" noChangeAspect="1"/>
          </p:cNvPicPr>
          <p:nvPr>
            <p:ph type="pic" sz="quarter" idx="17"/>
          </p:nvPr>
        </p:nvPicPr>
        <p:blipFill>
          <a:blip r:embed="rId4" cstate="print"/>
          <a:srcRect l="5745" r="5745"/>
          <a:stretch>
            <a:fillRect/>
          </a:stretch>
        </p:blipFill>
        <p:spPr/>
      </p:pic>
      <p:pic>
        <p:nvPicPr>
          <p:cNvPr id="9" name="Picture Placeholder 8" descr="St Leger Doncaster+Races+GyVrkifgXXjl.jpg"/>
          <p:cNvPicPr>
            <a:picLocks noGrp="1" noChangeAspect="1"/>
          </p:cNvPicPr>
          <p:nvPr>
            <p:ph type="pic" sz="quarter" idx="26"/>
          </p:nvPr>
        </p:nvPicPr>
        <p:blipFill>
          <a:blip r:embed="rId5" cstate="print"/>
          <a:srcRect l="5876" r="5876"/>
          <a:stretch>
            <a:fillRect/>
          </a:stretch>
        </p:blipFill>
        <p:spPr/>
      </p:pic>
      <p:pic>
        <p:nvPicPr>
          <p:cNvPr id="14" name="Picture Placeholder 13" descr="bgerard.jpg"/>
          <p:cNvPicPr>
            <a:picLocks noGrp="1" noChangeAspect="1"/>
          </p:cNvPicPr>
          <p:nvPr>
            <p:ph type="pic" sz="quarter" idx="27"/>
          </p:nvPr>
        </p:nvPicPr>
        <p:blipFill>
          <a:blip r:embed="rId6" cstate="print"/>
          <a:srcRect t="5500" b="5500"/>
          <a:stretch>
            <a:fillRect/>
          </a:stretch>
        </p:blipFill>
        <p:spPr/>
      </p:pic>
      <p:pic>
        <p:nvPicPr>
          <p:cNvPr id="15" name="Picture Placeholder 14" descr="St-Ledger-Festival.jpg"/>
          <p:cNvPicPr>
            <a:picLocks noGrp="1" noChangeAspect="1"/>
          </p:cNvPicPr>
          <p:nvPr>
            <p:ph type="pic" sz="quarter" idx="28"/>
          </p:nvPr>
        </p:nvPicPr>
        <p:blipFill>
          <a:blip r:embed="rId7" cstate="print"/>
          <a:srcRect l="11240" r="11240"/>
          <a:stretch>
            <a:fillRect/>
          </a:stretch>
        </p:blipFill>
        <p:spPr/>
      </p:pic>
      <p:sp>
        <p:nvSpPr>
          <p:cNvPr id="11" name="TextBox 10"/>
          <p:cNvSpPr txBox="1"/>
          <p:nvPr/>
        </p:nvSpPr>
        <p:spPr>
          <a:xfrm>
            <a:off x="2895600" y="3962400"/>
            <a:ext cx="3962400" cy="381000"/>
          </a:xfrm>
          <a:prstGeom prst="rect">
            <a:avLst/>
          </a:prstGeom>
          <a:noFill/>
        </p:spPr>
        <p:txBody>
          <a:bodyPr wrap="square" rtlCol="0">
            <a:spAutoFit/>
          </a:bodyPr>
          <a:lstStyle/>
          <a:p>
            <a:pPr algn="ctr"/>
            <a:r>
              <a:rPr lang="en-US" dirty="0" smtClean="0">
                <a:solidFill>
                  <a:schemeClr val="accent4">
                    <a:lumMod val="75000"/>
                  </a:schemeClr>
                </a:solidFill>
                <a:effectLst>
                  <a:outerShdw blurRad="38100" dist="38100" dir="2700000" algn="tl">
                    <a:srgbClr val="000000">
                      <a:alpha val="43137"/>
                    </a:srgbClr>
                  </a:outerShdw>
                </a:effectLst>
              </a:rPr>
              <a:t>St. Leger Stakes</a:t>
            </a:r>
            <a:endParaRPr lang="en-US" dirty="0">
              <a:solidFill>
                <a:schemeClr val="accent4">
                  <a:lumMod val="75000"/>
                </a:schemeClr>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Clocker's Corner - Front - SA.jpg"/>
          <p:cNvPicPr>
            <a:picLocks noGrp="1" noChangeAspect="1"/>
          </p:cNvPicPr>
          <p:nvPr>
            <p:ph type="pic" sz="quarter" idx="13"/>
          </p:nvPr>
        </p:nvPicPr>
        <p:blipFill>
          <a:blip r:embed="rId3" cstate="print"/>
          <a:srcRect/>
          <a:stretch>
            <a:fillRect/>
          </a:stretch>
        </p:blipFill>
        <p:spPr/>
      </p:pic>
      <p:pic>
        <p:nvPicPr>
          <p:cNvPr id="8" name="Picture Placeholder 7" descr="Clocker's Corner -SA.jpg"/>
          <p:cNvPicPr>
            <a:picLocks noGrp="1" noChangeAspect="1"/>
          </p:cNvPicPr>
          <p:nvPr>
            <p:ph type="pic" sz="quarter" idx="14"/>
          </p:nvPr>
        </p:nvPicPr>
        <p:blipFill>
          <a:blip r:embed="rId4" cstate="print"/>
          <a:srcRect l="61" r="61"/>
          <a:stretch>
            <a:fillRect/>
          </a:stretch>
        </p:blipFill>
        <p:spPr/>
      </p:pic>
      <p:sp>
        <p:nvSpPr>
          <p:cNvPr id="6" name="Text Placeholder 5"/>
          <p:cNvSpPr>
            <a:spLocks noGrp="1"/>
          </p:cNvSpPr>
          <p:nvPr>
            <p:ph type="body" sz="quarter" idx="16"/>
          </p:nvPr>
        </p:nvSpPr>
        <p:spPr>
          <a:xfrm>
            <a:off x="152400" y="4267200"/>
            <a:ext cx="8229600" cy="1066800"/>
          </a:xfrm>
        </p:spPr>
        <p:txBody>
          <a:bodyPr/>
          <a:lstStyle/>
          <a:p>
            <a:pPr algn="ctr"/>
            <a:r>
              <a:rPr lang="en-US" dirty="0" smtClean="0"/>
              <a:t>Clocker’s Corner</a:t>
            </a:r>
          </a:p>
          <a:p>
            <a:pPr algn="ctr"/>
            <a:r>
              <a:rPr lang="en-US" dirty="0" smtClean="0"/>
              <a:t>Where horsemen gather in the mornings to discuss the happenings of the day and talk about their upcoming talent, share coffee, and mingle with other trainers.</a:t>
            </a:r>
            <a:endParaRPr lang="en-US"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Curragh.gif"/>
          <p:cNvPicPr>
            <a:picLocks noGrp="1" noChangeAspect="1"/>
          </p:cNvPicPr>
          <p:nvPr>
            <p:ph type="pic" sz="quarter" idx="11"/>
          </p:nvPr>
        </p:nvPicPr>
        <p:blipFill>
          <a:blip r:embed="rId3" cstate="print"/>
          <a:srcRect l="6568" r="6568"/>
          <a:stretch>
            <a:fillRect/>
          </a:stretch>
        </p:blipFill>
        <p:spPr>
          <a:prstGeom prst="rect">
            <a:avLst/>
          </a:prstGeom>
          <a:noFill/>
          <a:ln>
            <a:noFill/>
          </a:ln>
        </p:spPr>
      </p:pic>
      <p:pic>
        <p:nvPicPr>
          <p:cNvPr id="19" name="Picture Placeholder 18" descr="Irish-Derby-Race-001-2005.jpg"/>
          <p:cNvPicPr>
            <a:picLocks noGrp="1" noChangeAspect="1"/>
          </p:cNvPicPr>
          <p:nvPr>
            <p:ph type="pic" sz="quarter" idx="12"/>
          </p:nvPr>
        </p:nvPicPr>
        <p:blipFill>
          <a:blip r:embed="rId4" cstate="print"/>
          <a:srcRect/>
          <a:stretch>
            <a:fillRect/>
          </a:stretch>
        </p:blipFill>
        <p:spPr/>
      </p:pic>
      <p:pic>
        <p:nvPicPr>
          <p:cNvPr id="20" name="Picture Placeholder 19" descr="Statue of ridgwood pearl - curragh.jpg"/>
          <p:cNvPicPr>
            <a:picLocks noGrp="1" noChangeAspect="1"/>
          </p:cNvPicPr>
          <p:nvPr>
            <p:ph type="pic" sz="quarter" idx="13"/>
          </p:nvPr>
        </p:nvPicPr>
        <p:blipFill>
          <a:blip r:embed="rId5" cstate="print"/>
          <a:srcRect t="14" b="14"/>
          <a:stretch>
            <a:fillRect/>
          </a:stretch>
        </p:blipFill>
        <p:spPr>
          <a:prstGeom prst="rect">
            <a:avLst/>
          </a:prstGeom>
          <a:noFill/>
          <a:ln>
            <a:noFill/>
          </a:ln>
        </p:spPr>
      </p:pic>
      <p:sp>
        <p:nvSpPr>
          <p:cNvPr id="21" name="TextBox 20"/>
          <p:cNvSpPr txBox="1"/>
          <p:nvPr/>
        </p:nvSpPr>
        <p:spPr>
          <a:xfrm>
            <a:off x="-152400" y="164068"/>
            <a:ext cx="5638800" cy="584775"/>
          </a:xfrm>
          <a:prstGeom prst="rect">
            <a:avLst/>
          </a:prstGeom>
          <a:noFill/>
        </p:spPr>
        <p:txBody>
          <a:bodyPr wrap="square" rtlCol="0">
            <a:spAutoFit/>
          </a:bodyPr>
          <a:lstStyle/>
          <a:p>
            <a:pPr algn="ctr"/>
            <a:r>
              <a:rPr lang="en-US" sz="3200" dirty="0" smtClean="0">
                <a:solidFill>
                  <a:srgbClr val="C00000"/>
                </a:solidFill>
                <a:effectLst>
                  <a:outerShdw blurRad="38100" dist="38100" dir="2700000" algn="tl">
                    <a:srgbClr val="000000">
                      <a:alpha val="43137"/>
                    </a:srgbClr>
                  </a:outerShdw>
                </a:effectLst>
              </a:rPr>
              <a:t>Irish Triple Crown</a:t>
            </a:r>
            <a:endParaRPr lang="en-US" sz="3200" dirty="0">
              <a:solidFill>
                <a:srgbClr val="C00000"/>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IrelandJune25-27- aranislands, quietman, derby 044.jpg"/>
          <p:cNvPicPr>
            <a:picLocks noGrp="1" noChangeAspect="1"/>
          </p:cNvPicPr>
          <p:nvPr>
            <p:ph type="pic" sz="quarter" idx="26"/>
          </p:nvPr>
        </p:nvPicPr>
        <p:blipFill>
          <a:blip r:embed="rId3" cstate="print"/>
          <a:srcRect/>
          <a:stretch>
            <a:fillRect/>
          </a:stretch>
        </p:blipFill>
        <p:spPr/>
      </p:pic>
      <p:pic>
        <p:nvPicPr>
          <p:cNvPr id="10" name="Picture Placeholder 9" descr="IrelandJune25-27- aranislands, quietman, derby 041.jpg"/>
          <p:cNvPicPr>
            <a:picLocks noGrp="1" noChangeAspect="1"/>
          </p:cNvPicPr>
          <p:nvPr>
            <p:ph type="pic" sz="quarter" idx="29"/>
          </p:nvPr>
        </p:nvPicPr>
        <p:blipFill>
          <a:blip r:embed="rId4" cstate="print"/>
          <a:srcRect/>
          <a:stretch>
            <a:fillRect/>
          </a:stretch>
        </p:blipFill>
        <p:spPr/>
      </p:pic>
      <p:pic>
        <p:nvPicPr>
          <p:cNvPr id="14" name="Picture Placeholder 13" descr="IrelandJune25-27- aranislands, quietman, derby 050.jpg"/>
          <p:cNvPicPr>
            <a:picLocks noGrp="1" noChangeAspect="1"/>
          </p:cNvPicPr>
          <p:nvPr>
            <p:ph type="pic" sz="quarter" idx="30"/>
          </p:nvPr>
        </p:nvPicPr>
        <p:blipFill>
          <a:blip r:embed="rId5" cstate="print"/>
          <a:srcRect/>
          <a:stretch>
            <a:fillRect/>
          </a:stretch>
        </p:blipFill>
        <p:spPr/>
      </p:pic>
      <p:pic>
        <p:nvPicPr>
          <p:cNvPr id="12" name="Picture Placeholder 11" descr="IrelandJune25-27- aranislands, quietman, derby 045.jpg"/>
          <p:cNvPicPr>
            <a:picLocks noGrp="1" noChangeAspect="1"/>
          </p:cNvPicPr>
          <p:nvPr>
            <p:ph type="pic" sz="quarter" idx="27"/>
          </p:nvPr>
        </p:nvPicPr>
        <p:blipFill>
          <a:blip r:embed="rId6" cstate="print"/>
          <a:srcRect/>
          <a:stretch>
            <a:fillRect/>
          </a:stretch>
        </p:blipFill>
        <p:spPr/>
      </p:pic>
      <p:pic>
        <p:nvPicPr>
          <p:cNvPr id="13" name="Picture Placeholder 12" descr="IrelandJune25-27- aranislands, quietman, derby 042.jpg"/>
          <p:cNvPicPr>
            <a:picLocks noGrp="1" noChangeAspect="1"/>
          </p:cNvPicPr>
          <p:nvPr>
            <p:ph type="pic" sz="quarter" idx="28"/>
          </p:nvPr>
        </p:nvPicPr>
        <p:blipFill>
          <a:blip r:embed="rId7" cstate="print"/>
          <a:srcRect/>
          <a:stretch>
            <a:fillRect/>
          </a:stretch>
        </p:blip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IrelandJune25-27- aranislands, quietman, derby 044a.jpg"/>
          <p:cNvPicPr>
            <a:picLocks noGrp="1" noChangeAspect="1"/>
          </p:cNvPicPr>
          <p:nvPr>
            <p:ph type="pic" sz="quarter" idx="10"/>
          </p:nvPr>
        </p:nvPicPr>
        <p:blipFill>
          <a:blip r:embed="rId3" cstate="print"/>
          <a:srcRect/>
          <a:stretch>
            <a:fillRect/>
          </a:stretch>
        </p:blipFill>
        <p:spPr/>
      </p:pic>
      <p:sp>
        <p:nvSpPr>
          <p:cNvPr id="10" name="Rectangle 9"/>
          <p:cNvSpPr/>
          <p:nvPr/>
        </p:nvSpPr>
        <p:spPr>
          <a:xfrm>
            <a:off x="5334000" y="0"/>
            <a:ext cx="32766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Arrow 10"/>
          <p:cNvSpPr/>
          <p:nvPr/>
        </p:nvSpPr>
        <p:spPr>
          <a:xfrm>
            <a:off x="3429000" y="2209800"/>
            <a:ext cx="3124200" cy="2286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IMG_0729.JPG"/>
          <p:cNvPicPr>
            <a:picLocks noGrp="1" noChangeAspect="1"/>
          </p:cNvPicPr>
          <p:nvPr>
            <p:ph type="pic" sz="quarter" idx="14"/>
          </p:nvPr>
        </p:nvPicPr>
        <p:blipFill>
          <a:blip r:embed="rId3" cstate="print"/>
          <a:srcRect l="305" r="305"/>
          <a:stretch>
            <a:fillRect/>
          </a:stretch>
        </p:blipFill>
        <p:spPr/>
      </p:pic>
      <p:pic>
        <p:nvPicPr>
          <p:cNvPr id="12" name="Picture Placeholder 11" descr="IMG_0739.JPG"/>
          <p:cNvPicPr>
            <a:picLocks noGrp="1" noChangeAspect="1"/>
          </p:cNvPicPr>
          <p:nvPr>
            <p:ph type="pic" sz="quarter" idx="17"/>
          </p:nvPr>
        </p:nvPicPr>
        <p:blipFill>
          <a:blip r:embed="rId4" cstate="print"/>
          <a:srcRect/>
          <a:stretch>
            <a:fillRect/>
          </a:stretch>
        </p:blipFill>
        <p:spPr/>
      </p:pic>
      <p:pic>
        <p:nvPicPr>
          <p:cNvPr id="10" name="Picture Placeholder 9" descr="IMG_0713.JPG"/>
          <p:cNvPicPr>
            <a:picLocks noGrp="1" noChangeAspect="1"/>
          </p:cNvPicPr>
          <p:nvPr>
            <p:ph type="pic" sz="quarter" idx="26"/>
          </p:nvPr>
        </p:nvPicPr>
        <p:blipFill>
          <a:blip r:embed="rId5" cstate="print"/>
          <a:srcRect/>
          <a:stretch>
            <a:fillRect/>
          </a:stretch>
        </p:blipFill>
        <p:spPr/>
      </p:pic>
      <p:pic>
        <p:nvPicPr>
          <p:cNvPr id="14" name="Picture Placeholder 13" descr="IMG_0823.JPG"/>
          <p:cNvPicPr>
            <a:picLocks noGrp="1" noChangeAspect="1"/>
          </p:cNvPicPr>
          <p:nvPr>
            <p:ph type="pic" sz="quarter" idx="27"/>
          </p:nvPr>
        </p:nvPicPr>
        <p:blipFill>
          <a:blip r:embed="rId6" cstate="print"/>
          <a:srcRect/>
          <a:stretch>
            <a:fillRect/>
          </a:stretch>
        </p:blipFill>
        <p:spPr/>
      </p:pic>
      <p:pic>
        <p:nvPicPr>
          <p:cNvPr id="13" name="Picture Placeholder 12" descr="IMG_0740.JPG"/>
          <p:cNvPicPr>
            <a:picLocks noGrp="1" noChangeAspect="1"/>
          </p:cNvPicPr>
          <p:nvPr>
            <p:ph type="pic" sz="quarter" idx="28"/>
          </p:nvPr>
        </p:nvPicPr>
        <p:blipFill>
          <a:blip r:embed="rId7" cstate="print"/>
          <a:srcRect/>
          <a:stretch>
            <a:fillRect/>
          </a:stretch>
        </p:blip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Waterford Crystal</a:t>
            </a:r>
            <a:endParaRPr lang="en-US" dirty="0"/>
          </a:p>
        </p:txBody>
      </p:sp>
      <p:pic>
        <p:nvPicPr>
          <p:cNvPr id="11" name="IrelandJune22-23 054.mpg">
            <a:hlinkClick r:id="" action="ppaction://media"/>
          </p:cNvPr>
          <p:cNvPicPr>
            <a:picLocks noGrp="1" noRot="1" noChangeAspect="1"/>
          </p:cNvPicPr>
          <p:nvPr>
            <p:ph idx="1"/>
            <a:videoFile r:link="rId1"/>
          </p:nvPr>
        </p:nvPicPr>
        <p:blipFill>
          <a:blip r:embed="rId4" cstate="print"/>
          <a:stretch>
            <a:fillRect/>
          </a:stretch>
        </p:blipFill>
        <p:spPr>
          <a:xfrm>
            <a:off x="1333500" y="1576388"/>
            <a:ext cx="6096000" cy="45720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56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IrelandJune22-23 055.mpg">
            <a:hlinkClick r:id="" action="ppaction://media"/>
          </p:cNvPr>
          <p:cNvPicPr>
            <a:picLocks noGrp="1" noRot="1" noChangeAspect="1"/>
          </p:cNvPicPr>
          <p:nvPr>
            <p:ph idx="1"/>
            <a:videoFile r:link="rId1"/>
          </p:nvPr>
        </p:nvPicPr>
        <p:blipFill>
          <a:blip r:embed="rId4" cstate="print"/>
          <a:stretch>
            <a:fillRect/>
          </a:stretch>
        </p:blipFill>
        <p:spPr>
          <a:xfrm>
            <a:off x="13335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6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IrelandJune22-23 056.mpg">
            <a:hlinkClick r:id="" action="ppaction://media"/>
          </p:cNvPr>
          <p:cNvPicPr>
            <a:picLocks noGrp="1" noRot="1" noChangeAspect="1"/>
          </p:cNvPicPr>
          <p:nvPr>
            <p:ph idx="1"/>
            <a:videoFile r:link="rId1"/>
          </p:nvPr>
        </p:nvPicPr>
        <p:blipFill>
          <a:blip r:embed="rId4" cstate="print"/>
          <a:stretch>
            <a:fillRect/>
          </a:stretch>
        </p:blipFill>
        <p:spPr>
          <a:xfrm>
            <a:off x="13335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6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IMG_0420.JPG"/>
          <p:cNvPicPr>
            <a:picLocks noGrp="1" noChangeAspect="1"/>
          </p:cNvPicPr>
          <p:nvPr>
            <p:ph type="pic" sz="quarter" idx="14"/>
          </p:nvPr>
        </p:nvPicPr>
        <p:blipFill>
          <a:blip r:embed="rId3" cstate="print"/>
          <a:srcRect/>
          <a:stretch>
            <a:fillRect/>
          </a:stretch>
        </p:blipFill>
        <p:spPr/>
      </p:pic>
      <p:sp>
        <p:nvSpPr>
          <p:cNvPr id="5" name="Text Placeholder 4"/>
          <p:cNvSpPr>
            <a:spLocks noGrp="1"/>
          </p:cNvSpPr>
          <p:nvPr>
            <p:ph type="body" sz="quarter" idx="16"/>
          </p:nvPr>
        </p:nvSpPr>
        <p:spPr/>
        <p:txBody>
          <a:bodyPr>
            <a:normAutofit fontScale="92500" lnSpcReduction="10000"/>
          </a:bodyPr>
          <a:lstStyle/>
          <a:p>
            <a:endParaRPr lang="en-US"/>
          </a:p>
        </p:txBody>
      </p:sp>
      <p:pic>
        <p:nvPicPr>
          <p:cNvPr id="14" name="Picture Placeholder 13" descr="IMG_0416.JPG"/>
          <p:cNvPicPr>
            <a:picLocks noGrp="1" noChangeAspect="1"/>
          </p:cNvPicPr>
          <p:nvPr>
            <p:ph type="pic" sz="quarter" idx="17"/>
          </p:nvPr>
        </p:nvPicPr>
        <p:blipFill>
          <a:blip r:embed="rId4" cstate="print"/>
          <a:srcRect/>
          <a:stretch>
            <a:fillRect/>
          </a:stretch>
        </p:blipFill>
        <p:spPr/>
      </p:pic>
      <p:pic>
        <p:nvPicPr>
          <p:cNvPr id="15" name="Picture Placeholder 14" descr="IMG_0423.JPG"/>
          <p:cNvPicPr>
            <a:picLocks noGrp="1" noChangeAspect="1"/>
          </p:cNvPicPr>
          <p:nvPr>
            <p:ph type="pic" sz="quarter" idx="18"/>
          </p:nvPr>
        </p:nvPicPr>
        <p:blipFill>
          <a:blip r:embed="rId5" cstate="print"/>
          <a:srcRect/>
          <a:stretch>
            <a:fillRect/>
          </a:stretch>
        </p:blipFill>
        <p:spPr/>
      </p:pic>
      <p:pic>
        <p:nvPicPr>
          <p:cNvPr id="16" name="Picture Placeholder 15" descr="IMG_0417.JPG"/>
          <p:cNvPicPr>
            <a:picLocks noGrp="1" noChangeAspect="1"/>
          </p:cNvPicPr>
          <p:nvPr>
            <p:ph type="pic" sz="quarter" idx="19"/>
          </p:nvPr>
        </p:nvPicPr>
        <p:blipFill>
          <a:blip r:embed="rId6" cstate="print"/>
          <a:srcRect/>
          <a:stretch>
            <a:fillRect/>
          </a:stretch>
        </p:blipFill>
        <p:spPr/>
      </p:pic>
      <p:sp>
        <p:nvSpPr>
          <p:cNvPr id="9" name="Text Placeholder 8"/>
          <p:cNvSpPr>
            <a:spLocks noGrp="1"/>
          </p:cNvSpPr>
          <p:nvPr>
            <p:ph type="body" sz="quarter" idx="22"/>
          </p:nvPr>
        </p:nvSpPr>
        <p:spPr/>
        <p:txBody>
          <a:bodyPr>
            <a:normAutofit fontScale="92500" lnSpcReduction="10000"/>
          </a:bodyPr>
          <a:lstStyle/>
          <a:p>
            <a:endParaRPr lang="en-US"/>
          </a:p>
        </p:txBody>
      </p:sp>
      <p:sp>
        <p:nvSpPr>
          <p:cNvPr id="10" name="Text Placeholder 9"/>
          <p:cNvSpPr>
            <a:spLocks noGrp="1"/>
          </p:cNvSpPr>
          <p:nvPr>
            <p:ph type="body" sz="quarter" idx="23"/>
          </p:nvPr>
        </p:nvSpPr>
        <p:spPr/>
        <p:txBody>
          <a:bodyPr>
            <a:normAutofit fontScale="92500" lnSpcReduction="10000"/>
          </a:bodyPr>
          <a:lstStyle/>
          <a:p>
            <a:endParaRPr lang="en-US"/>
          </a:p>
        </p:txBody>
      </p:sp>
      <p:sp>
        <p:nvSpPr>
          <p:cNvPr id="11" name="Text Placeholder 10"/>
          <p:cNvSpPr>
            <a:spLocks noGrp="1"/>
          </p:cNvSpPr>
          <p:nvPr>
            <p:ph type="body" sz="quarter" idx="24"/>
          </p:nvPr>
        </p:nvSpPr>
        <p:spPr/>
        <p:txBody>
          <a:bodyPr>
            <a:normAutofit fontScale="92500" lnSpcReduction="10000"/>
          </a:bodyPr>
          <a:lstStyle/>
          <a:p>
            <a:endParaRPr lang="en-US"/>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IrelandJune22-23 057.mpg">
            <a:hlinkClick r:id="" action="ppaction://media"/>
          </p:cNvPr>
          <p:cNvPicPr>
            <a:picLocks noGrp="1" noRot="1" noChangeAspect="1"/>
          </p:cNvPicPr>
          <p:nvPr>
            <p:ph idx="1"/>
            <a:videoFile r:link="rId1"/>
          </p:nvPr>
        </p:nvPicPr>
        <p:blipFill>
          <a:blip r:embed="rId4" cstate="print"/>
          <a:stretch>
            <a:fillRect/>
          </a:stretch>
        </p:blipFill>
        <p:spPr>
          <a:xfrm>
            <a:off x="13335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IrelandJune22-23 058.mpg">
            <a:hlinkClick r:id="" action="ppaction://media"/>
          </p:cNvPr>
          <p:cNvPicPr>
            <a:picLocks noGrp="1" noRot="1" noChangeAspect="1"/>
          </p:cNvPicPr>
          <p:nvPr>
            <p:ph idx="1"/>
            <a:videoFile r:link="rId1"/>
          </p:nvPr>
        </p:nvPicPr>
        <p:blipFill>
          <a:blip r:embed="rId4" cstate="print"/>
          <a:stretch>
            <a:fillRect/>
          </a:stretch>
        </p:blipFill>
        <p:spPr>
          <a:xfrm>
            <a:off x="13335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5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Queen_of_the_Catsle_Howard.jpg"/>
          <p:cNvPicPr>
            <a:picLocks noGrp="1" noChangeAspect="1"/>
          </p:cNvPicPr>
          <p:nvPr>
            <p:ph type="pic" sz="quarter" idx="11"/>
          </p:nvPr>
        </p:nvPicPr>
        <p:blipFill>
          <a:blip r:embed="rId3" cstate="print"/>
          <a:stretch>
            <a:fillRect/>
          </a:stretch>
        </p:blipFill>
        <p:spPr>
          <a:xfrm>
            <a:off x="4724401" y="225552"/>
            <a:ext cx="3694176" cy="2770632"/>
          </a:xfrm>
        </p:spPr>
      </p:pic>
      <p:pic>
        <p:nvPicPr>
          <p:cNvPr id="7" name="Picture Placeholder 6" descr="Queen_of_the_Catsle_Howard.jpg"/>
          <p:cNvPicPr>
            <a:picLocks noGrp="1" noChangeAspect="1"/>
          </p:cNvPicPr>
          <p:nvPr>
            <p:ph type="pic" sz="quarter" idx="12"/>
          </p:nvPr>
        </p:nvPicPr>
        <p:blipFill>
          <a:blip r:embed="rId4" cstate="print"/>
          <a:srcRect l="14434" r="14434"/>
          <a:stretch>
            <a:fillRect/>
          </a:stretch>
        </p:blipFill>
        <p:spPr/>
      </p:pic>
      <p:sp>
        <p:nvSpPr>
          <p:cNvPr id="6" name="Text Placeholder 5"/>
          <p:cNvSpPr>
            <a:spLocks noGrp="1"/>
          </p:cNvSpPr>
          <p:nvPr>
            <p:ph type="body" sz="quarter" idx="13"/>
          </p:nvPr>
        </p:nvSpPr>
        <p:spPr>
          <a:xfrm>
            <a:off x="4724400" y="3276600"/>
            <a:ext cx="3694177" cy="2983987"/>
          </a:xfrm>
        </p:spPr>
        <p:txBody>
          <a:bodyPr/>
          <a:lstStyle/>
          <a:p>
            <a:r>
              <a:rPr lang="en-US" dirty="0" smtClean="0"/>
              <a:t>Trainer Howard </a:t>
            </a:r>
            <a:r>
              <a:rPr lang="en-US" dirty="0" err="1" smtClean="0"/>
              <a:t>Zucker</a:t>
            </a:r>
            <a:endParaRPr lang="en-US" sz="1600" dirty="0" smtClean="0"/>
          </a:p>
          <a:p>
            <a:pPr>
              <a:buFont typeface="Wingdings" pitchFamily="2" charset="2"/>
              <a:buChar char="v"/>
            </a:pPr>
            <a:r>
              <a:rPr lang="en-US" sz="1600" dirty="0" smtClean="0"/>
              <a:t> Crafty CT – Grade 2 Stakes Winner</a:t>
            </a:r>
          </a:p>
          <a:p>
            <a:pPr>
              <a:buFont typeface="Wingdings" pitchFamily="2" charset="2"/>
              <a:buChar char="v"/>
            </a:pPr>
            <a:r>
              <a:rPr lang="en-US" sz="1600" dirty="0" smtClean="0"/>
              <a:t>Madame </a:t>
            </a:r>
            <a:r>
              <a:rPr lang="en-US" sz="1600" dirty="0" err="1" smtClean="0"/>
              <a:t>Pietra</a:t>
            </a:r>
            <a:r>
              <a:rPr lang="en-US" sz="1600" dirty="0" smtClean="0"/>
              <a:t>– Graded Stakes Winner</a:t>
            </a:r>
          </a:p>
          <a:p>
            <a:pPr>
              <a:buFont typeface="Wingdings" pitchFamily="2" charset="2"/>
              <a:buChar char="v"/>
            </a:pPr>
            <a:r>
              <a:rPr lang="en-US" sz="1600" dirty="0" smtClean="0"/>
              <a:t>Well </a:t>
            </a:r>
            <a:r>
              <a:rPr lang="en-US" sz="1600" dirty="0" err="1" smtClean="0"/>
              <a:t>Monied</a:t>
            </a:r>
            <a:r>
              <a:rPr lang="en-US" sz="1600" dirty="0" smtClean="0"/>
              <a:t>—Grade 2  Stakes winner; </a:t>
            </a:r>
          </a:p>
          <a:p>
            <a:r>
              <a:rPr lang="en-US" sz="1600" dirty="0" smtClean="0"/>
              <a:t>     2009  leading 3-year-old turf female in</a:t>
            </a:r>
          </a:p>
          <a:p>
            <a:r>
              <a:rPr lang="en-US" sz="1600" dirty="0" smtClean="0"/>
              <a:t>     California</a:t>
            </a:r>
            <a:endParaRPr lang="en-US" dirty="0" smtClean="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IrelandJune22-23 047.jpg"/>
          <p:cNvPicPr>
            <a:picLocks noGrp="1" noChangeAspect="1"/>
          </p:cNvPicPr>
          <p:nvPr>
            <p:ph type="pic" sz="quarter" idx="26"/>
          </p:nvPr>
        </p:nvPicPr>
        <p:blipFill>
          <a:blip r:embed="rId3" cstate="print"/>
          <a:srcRect/>
          <a:stretch>
            <a:fillRect/>
          </a:stretch>
        </p:blipFill>
        <p:spPr/>
      </p:pic>
      <p:pic>
        <p:nvPicPr>
          <p:cNvPr id="9" name="Picture Placeholder 8" descr="IrelandJune22-23 046.jpg"/>
          <p:cNvPicPr>
            <a:picLocks noGrp="1" noChangeAspect="1"/>
          </p:cNvPicPr>
          <p:nvPr>
            <p:ph type="pic" sz="quarter" idx="29"/>
          </p:nvPr>
        </p:nvPicPr>
        <p:blipFill>
          <a:blip r:embed="rId4" cstate="print"/>
          <a:srcRect/>
          <a:stretch>
            <a:fillRect/>
          </a:stretch>
        </p:blipFill>
        <p:spPr/>
      </p:pic>
      <p:pic>
        <p:nvPicPr>
          <p:cNvPr id="13" name="Picture Placeholder 12" descr="IMG_0410.JPG"/>
          <p:cNvPicPr>
            <a:picLocks noGrp="1" noChangeAspect="1"/>
          </p:cNvPicPr>
          <p:nvPr>
            <p:ph type="pic" sz="quarter" idx="30"/>
          </p:nvPr>
        </p:nvPicPr>
        <p:blipFill>
          <a:blip r:embed="rId5" cstate="print"/>
          <a:stretch>
            <a:fillRect/>
          </a:stretch>
        </p:blipFill>
        <p:spPr>
          <a:xfrm>
            <a:off x="4343400" y="3886200"/>
            <a:ext cx="4114800" cy="2743200"/>
          </a:xfrm>
          <a:prstGeom prst="rect">
            <a:avLst/>
          </a:prstGeom>
          <a:noFill/>
          <a:ln>
            <a:noFill/>
          </a:ln>
        </p:spPr>
      </p:pic>
      <p:pic>
        <p:nvPicPr>
          <p:cNvPr id="11" name="Picture Placeholder 10" descr="IMG_0404.JPG"/>
          <p:cNvPicPr>
            <a:picLocks noGrp="1" noChangeAspect="1"/>
          </p:cNvPicPr>
          <p:nvPr>
            <p:ph type="pic" sz="quarter" idx="27"/>
          </p:nvPr>
        </p:nvPicPr>
        <p:blipFill>
          <a:blip r:embed="rId6" cstate="print"/>
          <a:srcRect/>
          <a:stretch>
            <a:fillRect/>
          </a:stretch>
        </p:blipFill>
        <p:spPr/>
      </p:pic>
      <p:pic>
        <p:nvPicPr>
          <p:cNvPr id="12" name="Picture Placeholder 11" descr="IMG_0413.JPG"/>
          <p:cNvPicPr>
            <a:picLocks noGrp="1" noChangeAspect="1"/>
          </p:cNvPicPr>
          <p:nvPr>
            <p:ph type="pic" sz="quarter" idx="28"/>
          </p:nvPr>
        </p:nvPicPr>
        <p:blipFill>
          <a:blip r:embed="rId7" cstate="print"/>
          <a:srcRect/>
          <a:stretch>
            <a:fillRect/>
          </a:stretch>
        </p:blipFill>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IMG_0484.JPG"/>
          <p:cNvPicPr>
            <a:picLocks noGrp="1" noChangeAspect="1"/>
          </p:cNvPicPr>
          <p:nvPr>
            <p:ph type="pic" sz="quarter" idx="26"/>
          </p:nvPr>
        </p:nvPicPr>
        <p:blipFill>
          <a:blip r:embed="rId3" cstate="print"/>
          <a:srcRect/>
          <a:stretch>
            <a:fillRect/>
          </a:stretch>
        </p:blipFill>
        <p:spPr/>
      </p:pic>
      <p:pic>
        <p:nvPicPr>
          <p:cNvPr id="8" name="Picture Placeholder 7" descr="IMG_0458.JPG"/>
          <p:cNvPicPr>
            <a:picLocks noGrp="1" noChangeAspect="1"/>
          </p:cNvPicPr>
          <p:nvPr>
            <p:ph type="pic" sz="quarter" idx="29"/>
          </p:nvPr>
        </p:nvPicPr>
        <p:blipFill>
          <a:blip r:embed="rId4" cstate="print"/>
          <a:srcRect/>
          <a:stretch>
            <a:fillRect/>
          </a:stretch>
        </p:blipFill>
        <p:spPr/>
      </p:pic>
      <p:pic>
        <p:nvPicPr>
          <p:cNvPr id="9" name="Picture Placeholder 8" descr="IMG_0483.JPG"/>
          <p:cNvPicPr>
            <a:picLocks noGrp="1" noChangeAspect="1"/>
          </p:cNvPicPr>
          <p:nvPr>
            <p:ph type="pic" sz="quarter" idx="30"/>
          </p:nvPr>
        </p:nvPicPr>
        <p:blipFill>
          <a:blip r:embed="rId5" cstate="print"/>
          <a:srcRect/>
          <a:stretch>
            <a:fillRect/>
          </a:stretch>
        </p:blipFill>
        <p:spPr/>
      </p:pic>
      <p:pic>
        <p:nvPicPr>
          <p:cNvPr id="11" name="Picture Placeholder 10" descr="IMG_0493.JPG"/>
          <p:cNvPicPr>
            <a:picLocks noGrp="1" noChangeAspect="1"/>
          </p:cNvPicPr>
          <p:nvPr>
            <p:ph type="pic" sz="quarter" idx="27"/>
          </p:nvPr>
        </p:nvPicPr>
        <p:blipFill>
          <a:blip r:embed="rId6" cstate="print"/>
          <a:srcRect/>
          <a:stretch>
            <a:fillRect/>
          </a:stretch>
        </p:blipFill>
        <p:spPr/>
      </p:pic>
      <p:pic>
        <p:nvPicPr>
          <p:cNvPr id="12" name="Picture Placeholder 11" descr="IMG_0491.JPG"/>
          <p:cNvPicPr>
            <a:picLocks noGrp="1" noChangeAspect="1"/>
          </p:cNvPicPr>
          <p:nvPr>
            <p:ph type="pic" sz="quarter" idx="28"/>
          </p:nvPr>
        </p:nvPicPr>
        <p:blipFill>
          <a:blip r:embed="rId7" cstate="print"/>
          <a:srcRect/>
          <a:stretch>
            <a:fillRect/>
          </a:stretch>
        </p:blip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Point_Given_2001.jpg"/>
          <p:cNvPicPr>
            <a:picLocks noGrp="1" noChangeAspect="1"/>
          </p:cNvPicPr>
          <p:nvPr>
            <p:ph type="pic" sz="quarter" idx="14"/>
          </p:nvPr>
        </p:nvPicPr>
        <p:blipFill>
          <a:blip r:embed="rId3" cstate="print"/>
          <a:srcRect l="23484" r="23484"/>
          <a:stretch>
            <a:fillRect/>
          </a:stretch>
        </p:blipFill>
        <p:spPr/>
      </p:pic>
      <p:pic>
        <p:nvPicPr>
          <p:cNvPr id="5" name="Picture Placeholder 4" descr="Thoroughbred Corp - 01.jpg"/>
          <p:cNvPicPr>
            <a:picLocks noGrp="1" noChangeAspect="1"/>
          </p:cNvPicPr>
          <p:nvPr>
            <p:ph type="pic" sz="quarter" idx="17"/>
          </p:nvPr>
        </p:nvPicPr>
        <p:blipFill>
          <a:blip r:embed="rId4" cstate="print"/>
          <a:stretch>
            <a:fillRect/>
          </a:stretch>
        </p:blipFill>
        <p:spPr>
          <a:xfrm>
            <a:off x="2453155" y="228600"/>
            <a:ext cx="5533090" cy="4171950"/>
          </a:xfrm>
        </p:spPr>
      </p:pic>
      <p:pic>
        <p:nvPicPr>
          <p:cNvPr id="10" name="Picture Placeholder 9" descr="Thoroughbred Corp - 01.jpg"/>
          <p:cNvPicPr>
            <a:picLocks noGrp="1" noChangeAspect="1"/>
          </p:cNvPicPr>
          <p:nvPr>
            <p:ph type="pic" sz="quarter" idx="26"/>
          </p:nvPr>
        </p:nvPicPr>
        <p:blipFill>
          <a:blip r:embed="rId5" cstate="print"/>
          <a:srcRect l="19727" r="19727"/>
          <a:stretch>
            <a:fillRect/>
          </a:stretch>
        </p:blipFill>
        <p:spPr/>
      </p:pic>
      <p:pic>
        <p:nvPicPr>
          <p:cNvPr id="12" name="Picture Placeholder 11" descr="Skimming Pacific Classic Stakes.jpg"/>
          <p:cNvPicPr>
            <a:picLocks noGrp="1" noChangeAspect="1"/>
          </p:cNvPicPr>
          <p:nvPr>
            <p:ph type="pic" sz="quarter" idx="27"/>
          </p:nvPr>
        </p:nvPicPr>
        <p:blipFill>
          <a:blip r:embed="rId6" cstate="print"/>
          <a:srcRect t="8257" b="8257"/>
          <a:stretch>
            <a:fillRect/>
          </a:stretch>
        </p:blipFill>
        <p:spPr/>
      </p:pic>
      <p:pic>
        <p:nvPicPr>
          <p:cNvPr id="11" name="Picture Placeholder 10" descr="Khalid Abdullah - ChristopheLemaireVictorianOrder.jpg"/>
          <p:cNvPicPr>
            <a:picLocks noGrp="1" noChangeAspect="1"/>
          </p:cNvPicPr>
          <p:nvPr>
            <p:ph type="pic" sz="quarter" idx="28"/>
          </p:nvPr>
        </p:nvPicPr>
        <p:blipFill>
          <a:blip r:embed="rId7" cstate="print"/>
          <a:srcRect l="5600" r="5600"/>
          <a:stretch>
            <a:fillRect/>
          </a:stretch>
        </p:blipFill>
        <p:spPr/>
      </p:pic>
      <p:sp>
        <p:nvSpPr>
          <p:cNvPr id="4" name="Text Placeholder 3"/>
          <p:cNvSpPr>
            <a:spLocks noGrp="1"/>
          </p:cNvSpPr>
          <p:nvPr>
            <p:ph type="body" sz="quarter" idx="4294967295"/>
          </p:nvPr>
        </p:nvSpPr>
        <p:spPr>
          <a:xfrm>
            <a:off x="9601200" y="1295400"/>
            <a:ext cx="3694112" cy="2984500"/>
          </a:xfrm>
        </p:spPr>
        <p:txBody>
          <a:bodyPr/>
          <a:lstStyle/>
          <a:p>
            <a:r>
              <a:rPr lang="en-US" dirty="0" smtClean="0"/>
              <a:t>Prince Ahmed bin </a:t>
            </a:r>
            <a:r>
              <a:rPr lang="en-US" dirty="0" err="1" smtClean="0"/>
              <a:t>Salman</a:t>
            </a:r>
            <a:r>
              <a:rPr lang="en-US" dirty="0" smtClean="0"/>
              <a:t> of Saudi Arabia</a:t>
            </a:r>
          </a:p>
          <a:p>
            <a:pPr>
              <a:buFont typeface="Wingdings" pitchFamily="2" charset="2"/>
              <a:buChar char="v"/>
            </a:pPr>
            <a:r>
              <a:rPr lang="en-US" sz="1400" dirty="0" smtClean="0"/>
              <a:t>Owner of the Thoroughbred Corp</a:t>
            </a:r>
          </a:p>
          <a:p>
            <a:pPr>
              <a:buFont typeface="Wingdings" pitchFamily="2" charset="2"/>
              <a:buChar char="v"/>
            </a:pPr>
            <a:r>
              <a:rPr lang="en-US" sz="1400" dirty="0" smtClean="0"/>
              <a:t>Point Given—Grade 1 winner of the Preakness and Belmont Stakes</a:t>
            </a:r>
          </a:p>
          <a:p>
            <a:pPr>
              <a:buFont typeface="Wingdings" pitchFamily="2" charset="2"/>
              <a:buChar char="v"/>
            </a:pPr>
            <a:endParaRPr lang="en-US" sz="1400" dirty="0" smtClean="0"/>
          </a:p>
          <a:p>
            <a:r>
              <a:rPr lang="en-US" sz="1750" dirty="0" smtClean="0"/>
              <a:t>Died 22 July 2002</a:t>
            </a:r>
            <a:endParaRPr lang="en-US" sz="1750"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Newmarket+Races+RpP2k1najsNl.jpg"/>
          <p:cNvPicPr>
            <a:picLocks noGrp="1" noChangeAspect="1"/>
          </p:cNvPicPr>
          <p:nvPr>
            <p:ph type="pic" sz="quarter" idx="10"/>
          </p:nvPr>
        </p:nvPicPr>
        <p:blipFill>
          <a:blip r:embed="rId3" cstate="print"/>
          <a:srcRect l="7464" r="7464"/>
          <a:stretch>
            <a:fillRect/>
          </a:stretch>
        </p:blipFill>
        <p:spPr/>
      </p:pic>
      <p:sp>
        <p:nvSpPr>
          <p:cNvPr id="8" name="Text Placeholder 7"/>
          <p:cNvSpPr>
            <a:spLocks noGrp="1"/>
          </p:cNvSpPr>
          <p:nvPr>
            <p:ph type="body" sz="quarter" idx="1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Table 1. Population, Area, and Racecourse Comparisons</a:t>
            </a:r>
            <a:endParaRPr lang="en-US" dirty="0"/>
          </a:p>
        </p:txBody>
      </p:sp>
      <p:graphicFrame>
        <p:nvGraphicFramePr>
          <p:cNvPr id="6" name="Content Placeholder 5"/>
          <p:cNvGraphicFramePr>
            <a:graphicFrameLocks noGrp="1"/>
          </p:cNvGraphicFramePr>
          <p:nvPr>
            <p:ph idx="1"/>
          </p:nvPr>
        </p:nvGraphicFramePr>
        <p:xfrm>
          <a:off x="533400" y="2514600"/>
          <a:ext cx="7848600" cy="2661920"/>
        </p:xfrm>
        <a:graphic>
          <a:graphicData uri="http://schemas.openxmlformats.org/drawingml/2006/table">
            <a:tbl>
              <a:tblPr firstRow="1" bandRow="1">
                <a:tableStyleId>{5C22544A-7EE6-4342-B048-85BDC9FD1C3A}</a:tableStyleId>
              </a:tblPr>
              <a:tblGrid>
                <a:gridCol w="1569720"/>
                <a:gridCol w="1569720"/>
                <a:gridCol w="1569720"/>
                <a:gridCol w="1569720"/>
                <a:gridCol w="1569720"/>
              </a:tblGrid>
              <a:tr h="370840">
                <a:tc>
                  <a:txBody>
                    <a:bodyPr/>
                    <a:lstStyle/>
                    <a:p>
                      <a:endParaRPr lang="en-US" dirty="0"/>
                    </a:p>
                  </a:txBody>
                  <a:tcPr/>
                </a:tc>
                <a:tc>
                  <a:txBody>
                    <a:bodyPr/>
                    <a:lstStyle/>
                    <a:p>
                      <a:r>
                        <a:rPr lang="en-US" dirty="0" smtClean="0"/>
                        <a:t>France</a:t>
                      </a:r>
                      <a:endParaRPr lang="en-US" dirty="0"/>
                    </a:p>
                  </a:txBody>
                  <a:tcPr/>
                </a:tc>
                <a:tc>
                  <a:txBody>
                    <a:bodyPr/>
                    <a:lstStyle/>
                    <a:p>
                      <a:r>
                        <a:rPr lang="en-US" dirty="0" smtClean="0"/>
                        <a:t>Great Britain</a:t>
                      </a:r>
                      <a:endParaRPr lang="en-US" dirty="0"/>
                    </a:p>
                  </a:txBody>
                  <a:tcPr/>
                </a:tc>
                <a:tc>
                  <a:txBody>
                    <a:bodyPr/>
                    <a:lstStyle/>
                    <a:p>
                      <a:r>
                        <a:rPr lang="en-US" dirty="0" smtClean="0"/>
                        <a:t>Ireland</a:t>
                      </a:r>
                      <a:endParaRPr lang="en-US" dirty="0"/>
                    </a:p>
                  </a:txBody>
                  <a:tcPr/>
                </a:tc>
                <a:tc>
                  <a:txBody>
                    <a:bodyPr/>
                    <a:lstStyle/>
                    <a:p>
                      <a:r>
                        <a:rPr lang="en-US" dirty="0" smtClean="0"/>
                        <a:t>California</a:t>
                      </a:r>
                      <a:endParaRPr lang="en-US" dirty="0"/>
                    </a:p>
                  </a:txBody>
                  <a:tcPr/>
                </a:tc>
              </a:tr>
              <a:tr h="370840">
                <a:tc>
                  <a:txBody>
                    <a:bodyPr/>
                    <a:lstStyle/>
                    <a:p>
                      <a:r>
                        <a:rPr lang="en-US" dirty="0" smtClean="0"/>
                        <a:t>Population</a:t>
                      </a:r>
                    </a:p>
                  </a:txBody>
                  <a:tcPr/>
                </a:tc>
                <a:tc>
                  <a:txBody>
                    <a:bodyPr/>
                    <a:lstStyle/>
                    <a:p>
                      <a:r>
                        <a:rPr lang="en-US" dirty="0" smtClean="0"/>
                        <a:t>63.72</a:t>
                      </a:r>
                      <a:r>
                        <a:rPr lang="en-US" baseline="0" dirty="0" smtClean="0"/>
                        <a:t> million</a:t>
                      </a:r>
                      <a:endParaRPr lang="en-US" dirty="0"/>
                    </a:p>
                  </a:txBody>
                  <a:tcPr/>
                </a:tc>
                <a:tc>
                  <a:txBody>
                    <a:bodyPr/>
                    <a:lstStyle/>
                    <a:p>
                      <a:r>
                        <a:rPr lang="en-US" dirty="0" smtClean="0"/>
                        <a:t>61.5</a:t>
                      </a:r>
                      <a:r>
                        <a:rPr lang="en-US" baseline="0" dirty="0" smtClean="0"/>
                        <a:t> million</a:t>
                      </a:r>
                      <a:endParaRPr lang="en-US" dirty="0"/>
                    </a:p>
                  </a:txBody>
                  <a:tcPr/>
                </a:tc>
                <a:tc>
                  <a:txBody>
                    <a:bodyPr/>
                    <a:lstStyle/>
                    <a:p>
                      <a:r>
                        <a:rPr lang="en-US" dirty="0" smtClean="0"/>
                        <a:t>6.20</a:t>
                      </a:r>
                      <a:r>
                        <a:rPr lang="en-US" baseline="0" dirty="0" smtClean="0"/>
                        <a:t> million</a:t>
                      </a:r>
                      <a:endParaRPr lang="en-US" dirty="0"/>
                    </a:p>
                  </a:txBody>
                  <a:tcPr/>
                </a:tc>
                <a:tc>
                  <a:txBody>
                    <a:bodyPr/>
                    <a:lstStyle/>
                    <a:p>
                      <a:r>
                        <a:rPr lang="en-US" dirty="0" smtClean="0"/>
                        <a:t>36.96</a:t>
                      </a:r>
                      <a:r>
                        <a:rPr lang="en-US" baseline="0" dirty="0" smtClean="0"/>
                        <a:t> million</a:t>
                      </a:r>
                      <a:endParaRPr lang="en-US" dirty="0"/>
                    </a:p>
                  </a:txBody>
                  <a:tcPr/>
                </a:tc>
              </a:tr>
              <a:tr h="370840">
                <a:tc>
                  <a:txBody>
                    <a:bodyPr/>
                    <a:lstStyle/>
                    <a:p>
                      <a:r>
                        <a:rPr lang="en-US" dirty="0" smtClean="0"/>
                        <a:t>Area</a:t>
                      </a:r>
                      <a:r>
                        <a:rPr lang="en-US" baseline="0" dirty="0" smtClean="0"/>
                        <a:t> in Square miles</a:t>
                      </a:r>
                      <a:endParaRPr lang="en-US" dirty="0"/>
                    </a:p>
                  </a:txBody>
                  <a:tcPr/>
                </a:tc>
                <a:tc>
                  <a:txBody>
                    <a:bodyPr/>
                    <a:lstStyle/>
                    <a:p>
                      <a:r>
                        <a:rPr lang="en-US" dirty="0" smtClean="0"/>
                        <a:t>220,668 or</a:t>
                      </a:r>
                    </a:p>
                    <a:p>
                      <a:r>
                        <a:rPr lang="en-US" dirty="0" smtClean="0"/>
                        <a:t>674,843</a:t>
                      </a:r>
                      <a:r>
                        <a:rPr lang="en-US" baseline="0" dirty="0" smtClean="0"/>
                        <a:t> km</a:t>
                      </a:r>
                      <a:r>
                        <a:rPr lang="en-US" baseline="30000" dirty="0" smtClean="0"/>
                        <a:t>2</a:t>
                      </a:r>
                      <a:endParaRPr lang="en-US" baseline="30000" dirty="0"/>
                    </a:p>
                  </a:txBody>
                  <a:tcPr/>
                </a:tc>
                <a:tc>
                  <a:txBody>
                    <a:bodyPr/>
                    <a:lstStyle/>
                    <a:p>
                      <a:r>
                        <a:rPr lang="en-US" dirty="0" smtClean="0"/>
                        <a:t>84,556</a:t>
                      </a:r>
                      <a:r>
                        <a:rPr lang="en-US" baseline="0" dirty="0" smtClean="0"/>
                        <a:t> or</a:t>
                      </a:r>
                    </a:p>
                    <a:p>
                      <a:r>
                        <a:rPr lang="en-US" baseline="0" dirty="0" smtClean="0"/>
                        <a:t>219,000 km</a:t>
                      </a:r>
                      <a:r>
                        <a:rPr lang="en-US" baseline="30000" dirty="0" smtClean="0"/>
                        <a:t>2</a:t>
                      </a:r>
                      <a:endParaRPr lang="en-US" baseline="30000" dirty="0"/>
                    </a:p>
                  </a:txBody>
                  <a:tcPr/>
                </a:tc>
                <a:tc>
                  <a:txBody>
                    <a:bodyPr/>
                    <a:lstStyle/>
                    <a:p>
                      <a:r>
                        <a:rPr lang="en-US" dirty="0" smtClean="0"/>
                        <a:t>32,544</a:t>
                      </a:r>
                      <a:r>
                        <a:rPr lang="en-US" baseline="0" dirty="0" smtClean="0"/>
                        <a:t> or</a:t>
                      </a:r>
                    </a:p>
                    <a:p>
                      <a:r>
                        <a:rPr lang="en-US" baseline="0" dirty="0" smtClean="0"/>
                        <a:t>81,638 km</a:t>
                      </a:r>
                      <a:r>
                        <a:rPr lang="en-US" baseline="30000" dirty="0" smtClean="0"/>
                        <a:t>2</a:t>
                      </a:r>
                      <a:endParaRPr lang="en-US" baseline="30000" dirty="0"/>
                    </a:p>
                  </a:txBody>
                  <a:tcPr/>
                </a:tc>
                <a:tc>
                  <a:txBody>
                    <a:bodyPr/>
                    <a:lstStyle/>
                    <a:p>
                      <a:r>
                        <a:rPr lang="en-US" dirty="0" smtClean="0"/>
                        <a:t>158,302 or 410,000</a:t>
                      </a:r>
                      <a:r>
                        <a:rPr lang="en-US" baseline="0" dirty="0" smtClean="0"/>
                        <a:t> km</a:t>
                      </a:r>
                      <a:r>
                        <a:rPr lang="en-US" baseline="30000" dirty="0" smtClean="0"/>
                        <a:t>2</a:t>
                      </a:r>
                      <a:endParaRPr lang="en-US" baseline="30000" dirty="0"/>
                    </a:p>
                  </a:txBody>
                  <a:tcPr/>
                </a:tc>
              </a:tr>
              <a:tr h="370840">
                <a:tc>
                  <a:txBody>
                    <a:bodyPr/>
                    <a:lstStyle/>
                    <a:p>
                      <a:r>
                        <a:rPr lang="en-US" dirty="0" smtClean="0"/>
                        <a:t># of</a:t>
                      </a:r>
                      <a:r>
                        <a:rPr lang="en-US" baseline="0" dirty="0" smtClean="0"/>
                        <a:t> racecourses </a:t>
                      </a:r>
                      <a:endParaRPr lang="en-US" dirty="0"/>
                    </a:p>
                  </a:txBody>
                  <a:tcPr/>
                </a:tc>
                <a:tc>
                  <a:txBody>
                    <a:bodyPr/>
                    <a:lstStyle/>
                    <a:p>
                      <a:pPr algn="ctr"/>
                      <a:r>
                        <a:rPr lang="en-US" dirty="0" smtClean="0"/>
                        <a:t>21</a:t>
                      </a:r>
                      <a:endParaRPr lang="en-US" dirty="0"/>
                    </a:p>
                  </a:txBody>
                  <a:tcPr anchor="ctr"/>
                </a:tc>
                <a:tc>
                  <a:txBody>
                    <a:bodyPr/>
                    <a:lstStyle/>
                    <a:p>
                      <a:pPr algn="ctr"/>
                      <a:r>
                        <a:rPr lang="en-US" dirty="0" smtClean="0"/>
                        <a:t>60</a:t>
                      </a:r>
                      <a:endParaRPr lang="en-US" dirty="0"/>
                    </a:p>
                  </a:txBody>
                  <a:tcPr anchor="ctr"/>
                </a:tc>
                <a:tc>
                  <a:txBody>
                    <a:bodyPr/>
                    <a:lstStyle/>
                    <a:p>
                      <a:pPr algn="ctr"/>
                      <a:r>
                        <a:rPr lang="en-US" dirty="0" smtClean="0"/>
                        <a:t>26</a:t>
                      </a:r>
                      <a:endParaRPr lang="en-US" dirty="0"/>
                    </a:p>
                  </a:txBody>
                  <a:tcPr anchor="ctr"/>
                </a:tc>
                <a:tc>
                  <a:txBody>
                    <a:bodyPr/>
                    <a:lstStyle/>
                    <a:p>
                      <a:pPr algn="ctr"/>
                      <a:r>
                        <a:rPr lang="en-US" dirty="0" smtClean="0"/>
                        <a:t>12</a:t>
                      </a:r>
                      <a:endParaRPr lang="en-US" dirty="0"/>
                    </a:p>
                  </a:txBody>
                  <a:tcPr anchor="ctr"/>
                </a:tc>
              </a:tr>
              <a:tr h="370840">
                <a:tc>
                  <a:txBody>
                    <a:bodyPr/>
                    <a:lstStyle/>
                    <a:p>
                      <a:r>
                        <a:rPr lang="en-US" dirty="0" smtClean="0"/>
                        <a:t>Racecourses per capita</a:t>
                      </a:r>
                      <a:endParaRPr lang="en-US" dirty="0"/>
                    </a:p>
                  </a:txBody>
                  <a:tcPr/>
                </a:tc>
                <a:tc>
                  <a:txBody>
                    <a:bodyPr/>
                    <a:lstStyle/>
                    <a:p>
                      <a:pPr algn="ctr"/>
                      <a:r>
                        <a:rPr lang="en-US" dirty="0" smtClean="0"/>
                        <a:t>1: 3,034,286</a:t>
                      </a:r>
                      <a:endParaRPr lang="en-US" dirty="0"/>
                    </a:p>
                  </a:txBody>
                  <a:tcPr anchor="ctr"/>
                </a:tc>
                <a:tc>
                  <a:txBody>
                    <a:bodyPr/>
                    <a:lstStyle/>
                    <a:p>
                      <a:pPr algn="ctr"/>
                      <a:r>
                        <a:rPr lang="en-US" dirty="0" smtClean="0"/>
                        <a:t>1:1,025,000</a:t>
                      </a:r>
                      <a:endParaRPr lang="en-US" dirty="0"/>
                    </a:p>
                  </a:txBody>
                  <a:tcPr anchor="ctr"/>
                </a:tc>
                <a:tc>
                  <a:txBody>
                    <a:bodyPr/>
                    <a:lstStyle/>
                    <a:p>
                      <a:pPr algn="ctr"/>
                      <a:r>
                        <a:rPr lang="en-US" dirty="0" smtClean="0"/>
                        <a:t>1:238,350</a:t>
                      </a: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a:t>
                      </a:r>
                      <a:r>
                        <a:rPr lang="en-US" baseline="0" dirty="0" smtClean="0"/>
                        <a:t>3,080,139</a:t>
                      </a:r>
                      <a:endParaRPr lang="en-US" dirty="0" smtClean="0"/>
                    </a:p>
                  </a:txBody>
                  <a:tcPr anchor="ctr"/>
                </a:tc>
              </a:tr>
            </a:tbl>
          </a:graphicData>
        </a:graphic>
      </p:graphicFrame>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Irish map.gif"/>
          <p:cNvPicPr>
            <a:picLocks noGrp="1" noChangeAspect="1"/>
          </p:cNvPicPr>
          <p:nvPr>
            <p:ph type="pic" sz="quarter" idx="10"/>
          </p:nvPr>
        </p:nvPicPr>
        <p:blipFill>
          <a:blip r:embed="rId3" cstate="print"/>
          <a:srcRect l="4158" r="4158"/>
          <a:stretch>
            <a:fillRect/>
          </a:stretch>
        </p:blipFill>
        <p:spPr/>
      </p:pic>
      <p:pic>
        <p:nvPicPr>
          <p:cNvPr id="8" name="Picture Placeholder 7" descr="map-racecourses-britain.gif"/>
          <p:cNvPicPr>
            <a:picLocks noGrp="1" noChangeAspect="1"/>
          </p:cNvPicPr>
          <p:nvPr>
            <p:ph type="pic" sz="quarter" idx="11"/>
          </p:nvPr>
        </p:nvPicPr>
        <p:blipFill>
          <a:blip r:embed="rId4" cstate="print"/>
          <a:srcRect t="2550" b="2550"/>
          <a:stretch>
            <a:fillRect/>
          </a:stretch>
        </p:blipFill>
        <p:spPr/>
      </p:pic>
      <p:sp>
        <p:nvSpPr>
          <p:cNvPr id="6" name="Text Placeholder 5"/>
          <p:cNvSpPr>
            <a:spLocks noGrp="1"/>
          </p:cNvSpPr>
          <p:nvPr>
            <p:ph type="body" sz="quarter" idx="14"/>
          </p:nvPr>
        </p:nvSpPr>
        <p:spPr/>
        <p:txBody>
          <a:bodyPr/>
          <a:lstStyle/>
          <a:p>
            <a:pPr algn="ctr"/>
            <a:r>
              <a:rPr lang="en-US" dirty="0" smtClean="0"/>
              <a:t>Map of Great Britain with racecourses locations plotted</a:t>
            </a:r>
          </a:p>
        </p:txBody>
      </p:sp>
      <p:sp>
        <p:nvSpPr>
          <p:cNvPr id="7" name="Text Placeholder 6"/>
          <p:cNvSpPr>
            <a:spLocks noGrp="1"/>
          </p:cNvSpPr>
          <p:nvPr>
            <p:ph type="body" sz="quarter" idx="15"/>
          </p:nvPr>
        </p:nvSpPr>
        <p:spPr/>
        <p:txBody>
          <a:bodyPr/>
          <a:lstStyle/>
          <a:p>
            <a:pPr algn="ctr"/>
            <a:r>
              <a:rPr lang="en-US" dirty="0" smtClean="0"/>
              <a:t>Map of Ireland with county lines and locations of Thoroughbred racing sites</a:t>
            </a:r>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Cali-Racetrack-Map.jpg"/>
          <p:cNvPicPr>
            <a:picLocks noGrp="1" noChangeAspect="1"/>
          </p:cNvPicPr>
          <p:nvPr>
            <p:ph type="pic" sz="quarter" idx="11"/>
          </p:nvPr>
        </p:nvPicPr>
        <p:blipFill>
          <a:blip r:embed="rId3" cstate="print"/>
          <a:stretch>
            <a:fillRect/>
          </a:stretch>
        </p:blipFill>
        <p:spPr>
          <a:xfrm>
            <a:off x="231242" y="533400"/>
            <a:ext cx="4264558" cy="4724400"/>
          </a:xfrm>
          <a:prstGeom prst="rect">
            <a:avLst/>
          </a:prstGeom>
          <a:noFill/>
          <a:ln>
            <a:noFill/>
          </a:ln>
        </p:spPr>
      </p:pic>
      <p:sp>
        <p:nvSpPr>
          <p:cNvPr id="14" name="Text Placeholder 13"/>
          <p:cNvSpPr>
            <a:spLocks noGrp="1"/>
          </p:cNvSpPr>
          <p:nvPr>
            <p:ph type="body" sz="quarter" idx="14"/>
          </p:nvPr>
        </p:nvSpPr>
        <p:spPr/>
        <p:txBody>
          <a:bodyPr>
            <a:normAutofit/>
          </a:bodyPr>
          <a:lstStyle/>
          <a:p>
            <a:pPr algn="l"/>
            <a:r>
              <a:rPr lang="en-US" sz="1600" dirty="0" smtClean="0"/>
              <a:t>Map of California with county lines and locations of Thoroughbred racecourses.</a:t>
            </a:r>
          </a:p>
        </p:txBody>
      </p:sp>
      <p:graphicFrame>
        <p:nvGraphicFramePr>
          <p:cNvPr id="21" name="Table 20"/>
          <p:cNvGraphicFramePr>
            <a:graphicFrameLocks noGrp="1"/>
          </p:cNvGraphicFramePr>
          <p:nvPr/>
        </p:nvGraphicFramePr>
        <p:xfrm>
          <a:off x="4724400" y="1397000"/>
          <a:ext cx="3886200" cy="2106930"/>
        </p:xfrm>
        <a:graphic>
          <a:graphicData uri="http://schemas.openxmlformats.org/drawingml/2006/table">
            <a:tbl>
              <a:tblPr firstRow="1" bandRow="1">
                <a:tableStyleId>{5C22544A-7EE6-4342-B048-85BDC9FD1C3A}</a:tableStyleId>
              </a:tblPr>
              <a:tblGrid>
                <a:gridCol w="1752600"/>
                <a:gridCol w="2133600"/>
              </a:tblGrid>
              <a:tr h="488950">
                <a:tc>
                  <a:txBody>
                    <a:bodyPr/>
                    <a:lstStyle/>
                    <a:p>
                      <a:pPr algn="ctr"/>
                      <a:endParaRPr lang="en-US" dirty="0"/>
                    </a:p>
                  </a:txBody>
                  <a:tcPr/>
                </a:tc>
                <a:tc>
                  <a:txBody>
                    <a:bodyPr/>
                    <a:lstStyle/>
                    <a:p>
                      <a:pPr algn="ctr"/>
                      <a:r>
                        <a:rPr lang="en-US" dirty="0" smtClean="0"/>
                        <a:t>California</a:t>
                      </a:r>
                      <a:endParaRPr lang="en-US" dirty="0"/>
                    </a:p>
                  </a:txBody>
                  <a:tcPr/>
                </a:tc>
              </a:tr>
              <a:tr h="488950">
                <a:tc>
                  <a:txBody>
                    <a:bodyPr/>
                    <a:lstStyle/>
                    <a:p>
                      <a:r>
                        <a:rPr lang="en-US" dirty="0" smtClean="0"/>
                        <a:t>Population</a:t>
                      </a:r>
                      <a:endParaRPr lang="en-US" dirty="0"/>
                    </a:p>
                  </a:txBody>
                  <a:tcPr/>
                </a:tc>
                <a:tc>
                  <a:txBody>
                    <a:bodyPr/>
                    <a:lstStyle/>
                    <a:p>
                      <a:pPr algn="ctr"/>
                      <a:r>
                        <a:rPr lang="en-US" dirty="0" smtClean="0"/>
                        <a:t>36.97 million</a:t>
                      </a:r>
                      <a:endParaRPr lang="en-US" dirty="0"/>
                    </a:p>
                  </a:txBody>
                  <a:tcPr/>
                </a:tc>
              </a:tr>
              <a:tr h="488950">
                <a:tc>
                  <a:txBody>
                    <a:bodyPr/>
                    <a:lstStyle/>
                    <a:p>
                      <a:r>
                        <a:rPr lang="en-US" dirty="0" smtClean="0"/>
                        <a:t>Area in square</a:t>
                      </a:r>
                      <a:r>
                        <a:rPr lang="en-US" baseline="0" dirty="0" smtClean="0"/>
                        <a:t> miles</a:t>
                      </a:r>
                      <a:endParaRPr lang="en-US" dirty="0"/>
                    </a:p>
                  </a:txBody>
                  <a:tcPr/>
                </a:tc>
                <a:tc>
                  <a:txBody>
                    <a:bodyPr/>
                    <a:lstStyle/>
                    <a:p>
                      <a:pPr algn="ctr"/>
                      <a:r>
                        <a:rPr lang="en-US" dirty="0" smtClean="0"/>
                        <a:t>158,302</a:t>
                      </a:r>
                      <a:endParaRPr lang="en-US" dirty="0"/>
                    </a:p>
                  </a:txBody>
                  <a:tcPr anchor="ctr"/>
                </a:tc>
              </a:tr>
              <a:tr h="488950">
                <a:tc>
                  <a:txBody>
                    <a:bodyPr/>
                    <a:lstStyle/>
                    <a:p>
                      <a:r>
                        <a:rPr lang="en-US" dirty="0" smtClean="0"/>
                        <a:t>#</a:t>
                      </a:r>
                      <a:r>
                        <a:rPr lang="en-US" baseline="0" dirty="0" smtClean="0"/>
                        <a:t> of Racecourses</a:t>
                      </a:r>
                      <a:endParaRPr lang="en-US" dirty="0"/>
                    </a:p>
                  </a:txBody>
                  <a:tcPr/>
                </a:tc>
                <a:tc>
                  <a:txBody>
                    <a:bodyPr/>
                    <a:lstStyle/>
                    <a:p>
                      <a:pPr algn="ctr"/>
                      <a:r>
                        <a:rPr lang="en-US" dirty="0" smtClean="0"/>
                        <a:t>12</a:t>
                      </a:r>
                      <a:endParaRPr lang="en-US" dirty="0"/>
                    </a:p>
                  </a:txBody>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ox(i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ox(in)">
                                      <p:cBhvr>
                                        <p:cTn id="12" dur="500"/>
                                        <p:tgtEl>
                                          <p:spTgt spid="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ircle(in)">
                                      <p:cBhvr>
                                        <p:cTn id="1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9" descr="Irish map.gif"/>
          <p:cNvPicPr>
            <a:picLocks noChangeAspect="1"/>
          </p:cNvPicPr>
          <p:nvPr/>
        </p:nvPicPr>
        <p:blipFill>
          <a:blip r:embed="rId3" cstate="print"/>
          <a:stretch>
            <a:fillRect/>
          </a:stretch>
        </p:blipFill>
        <p:spPr>
          <a:xfrm>
            <a:off x="4800600" y="1062118"/>
            <a:ext cx="3431353" cy="4195682"/>
          </a:xfrm>
          <a:prstGeom prst="rect">
            <a:avLst/>
          </a:prstGeom>
          <a:noFill/>
          <a:ln w="34925" cap="rnd" cmpd="sng" algn="ctr">
            <a:noFill/>
            <a:prstDash val="solid"/>
          </a:ln>
        </p:spPr>
      </p:pic>
      <p:sp>
        <p:nvSpPr>
          <p:cNvPr id="7" name="Text Placeholder 16"/>
          <p:cNvSpPr txBox="1">
            <a:spLocks/>
          </p:cNvSpPr>
          <p:nvPr/>
        </p:nvSpPr>
        <p:spPr>
          <a:xfrm>
            <a:off x="4876800" y="5410200"/>
            <a:ext cx="3429000" cy="1219200"/>
          </a:xfrm>
          <a:prstGeom prst="rect">
            <a:avLst/>
          </a:prstGeom>
        </p:spPr>
        <p:txBody>
          <a:bodyPr vert="horz" rtlCol="0" anchor="t">
            <a:normAutofit/>
          </a:bodyPr>
          <a:lstStyle/>
          <a:p>
            <a:pPr marL="0" marR="0" lvl="0" indent="0" algn="r" defTabSz="914400" rtl="0" eaLnBrk="1" fontAlgn="auto" latinLnBrk="0" hangingPunct="1">
              <a:lnSpc>
                <a:spcPct val="100000"/>
              </a:lnSpc>
              <a:spcBef>
                <a:spcPct val="20000"/>
              </a:spcBef>
              <a:spcAft>
                <a:spcPts val="0"/>
              </a:spcAft>
              <a:buClrTx/>
              <a:buSzTx/>
              <a:buFontTx/>
              <a:buNone/>
              <a:tabLst/>
              <a:defRPr/>
            </a:pPr>
            <a:r>
              <a:rPr kumimoji="0" lang="en-US" sz="1800" b="0" i="0" u="none" strike="noStrike" kern="1200" cap="none" spc="0" normalizeH="0" baseline="0" noProof="0" dirty="0" smtClean="0">
                <a:ln>
                  <a:noFill/>
                </a:ln>
                <a:solidFill>
                  <a:schemeClr val="tx2"/>
                </a:solidFill>
                <a:effectLst/>
                <a:uLnTx/>
                <a:uFillTx/>
                <a:latin typeface="+mn-lt"/>
                <a:ea typeface="+mn-ea"/>
                <a:cs typeface="+mn-cs"/>
              </a:rPr>
              <a:t>Map of Ireland with county lines and locations of Thoroughbred racecourses.</a:t>
            </a:r>
            <a:endParaRPr kumimoji="0" lang="en-US" sz="1800" b="0" i="0" u="none" strike="noStrike" kern="1200" cap="none" spc="0" normalizeH="0" baseline="0" noProof="0" dirty="0">
              <a:ln>
                <a:noFill/>
              </a:ln>
              <a:solidFill>
                <a:schemeClr val="tx2"/>
              </a:solidFill>
              <a:effectLst/>
              <a:uLnTx/>
              <a:uFillTx/>
              <a:latin typeface="+mn-lt"/>
              <a:ea typeface="+mn-ea"/>
              <a:cs typeface="+mn-cs"/>
            </a:endParaRPr>
          </a:p>
        </p:txBody>
      </p:sp>
      <p:pic>
        <p:nvPicPr>
          <p:cNvPr id="8" name="Picture Placeholder 17" descr="Cali-Racetrack-Map.jpg"/>
          <p:cNvPicPr>
            <a:picLocks noGrp="1" noChangeAspect="1"/>
          </p:cNvPicPr>
          <p:nvPr>
            <p:ph type="pic" sz="quarter" idx="11"/>
          </p:nvPr>
        </p:nvPicPr>
        <p:blipFill>
          <a:blip r:embed="rId4" cstate="print"/>
          <a:stretch>
            <a:fillRect/>
          </a:stretch>
        </p:blipFill>
        <p:spPr>
          <a:xfrm>
            <a:off x="383642" y="533400"/>
            <a:ext cx="4264558" cy="4724400"/>
          </a:xfrm>
          <a:prstGeom prst="rect">
            <a:avLst/>
          </a:prstGeom>
          <a:noFill/>
          <a:ln>
            <a:noFill/>
          </a:ln>
        </p:spPr>
      </p:pic>
      <p:sp>
        <p:nvSpPr>
          <p:cNvPr id="9" name="Text Placeholder 13"/>
          <p:cNvSpPr>
            <a:spLocks noGrp="1"/>
          </p:cNvSpPr>
          <p:nvPr>
            <p:ph type="body" sz="quarter" idx="14"/>
          </p:nvPr>
        </p:nvSpPr>
        <p:spPr>
          <a:xfrm>
            <a:off x="838200" y="5257800"/>
            <a:ext cx="3429000" cy="1219200"/>
          </a:xfrm>
        </p:spPr>
        <p:txBody>
          <a:bodyPr>
            <a:normAutofit/>
          </a:bodyPr>
          <a:lstStyle/>
          <a:p>
            <a:pPr algn="l"/>
            <a:r>
              <a:rPr lang="en-US" sz="1600" dirty="0" smtClean="0"/>
              <a:t>Map of California with county lines and locations of Thoroughbred racecourses.</a:t>
            </a:r>
          </a:p>
        </p:txBody>
      </p:sp>
      <p:sp>
        <p:nvSpPr>
          <p:cNvPr id="10" name="Right Arrow 9"/>
          <p:cNvSpPr/>
          <p:nvPr/>
        </p:nvSpPr>
        <p:spPr>
          <a:xfrm rot="8055141">
            <a:off x="3849953" y="3552186"/>
            <a:ext cx="1143000" cy="38100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ContemporaryPhotoAlbu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ContemporaryPhotoAlbum</Template>
  <TotalTime>0</TotalTime>
  <Words>3180</Words>
  <Application>Microsoft Office PowerPoint</Application>
  <PresentationFormat>On-screen Show (4:3)</PresentationFormat>
  <Paragraphs>205</Paragraphs>
  <Slides>31</Slides>
  <Notes>31</Notes>
  <HiddenSlides>0</HiddenSlides>
  <MMClips>5</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ContemporaryPhotoAlbum</vt:lpstr>
      <vt:lpstr>Slide 1</vt:lpstr>
      <vt:lpstr>Slide 2</vt:lpstr>
      <vt:lpstr>Slide 3</vt:lpstr>
      <vt:lpstr>Slide 4</vt:lpstr>
      <vt:lpstr>Slide 5</vt:lpstr>
      <vt:lpstr>Table 1. Population, Area, and Racecourse Comparisons</vt:lpstr>
      <vt:lpstr>Slide 7</vt:lpstr>
      <vt:lpstr>Slide 8</vt:lpstr>
      <vt:lpstr>Slide 9</vt:lpstr>
      <vt:lpstr>Table 1. Population, Area, and Racecourse Comparisons</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Waterford Crystal</vt:lpstr>
      <vt:lpstr>Slide 25</vt:lpstr>
      <vt:lpstr>Slide 26</vt:lpstr>
      <vt:lpstr>Slide 27</vt:lpstr>
      <vt:lpstr>Slide 28</vt:lpstr>
      <vt:lpstr>Slide 29</vt:lpstr>
      <vt:lpstr>Slide 30</vt:lpstr>
      <vt:lpstr>Slide 31</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2010-02-21T17:47:15Z</dcterms:created>
  <dcterms:modified xsi:type="dcterms:W3CDTF">2010-03-11T03:59:31Z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ies>
</file>