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256" r:id="rId2"/>
  </p:sldIdLst>
  <p:sldSz cx="32918400" cy="43891200"/>
  <p:notesSz cx="7004050" cy="9290050"/>
  <p:defaultTextStyle>
    <a:defPPr>
      <a:defRPr lang="en-US"/>
    </a:defPPr>
    <a:lvl1pPr marL="0" algn="l" defTabSz="4389120" rtl="0" eaLnBrk="1" latinLnBrk="0" hangingPunct="1">
      <a:defRPr sz="8600" kern="1200">
        <a:solidFill>
          <a:schemeClr val="tx1"/>
        </a:solidFill>
        <a:latin typeface="+mn-lt"/>
        <a:ea typeface="+mn-ea"/>
        <a:cs typeface="+mn-cs"/>
      </a:defRPr>
    </a:lvl1pPr>
    <a:lvl2pPr marL="2194560" algn="l" defTabSz="4389120" rtl="0" eaLnBrk="1" latinLnBrk="0" hangingPunct="1">
      <a:defRPr sz="8600" kern="1200">
        <a:solidFill>
          <a:schemeClr val="tx1"/>
        </a:solidFill>
        <a:latin typeface="+mn-lt"/>
        <a:ea typeface="+mn-ea"/>
        <a:cs typeface="+mn-cs"/>
      </a:defRPr>
    </a:lvl2pPr>
    <a:lvl3pPr marL="4389120" algn="l" defTabSz="4389120" rtl="0" eaLnBrk="1" latinLnBrk="0" hangingPunct="1">
      <a:defRPr sz="8600" kern="1200">
        <a:solidFill>
          <a:schemeClr val="tx1"/>
        </a:solidFill>
        <a:latin typeface="+mn-lt"/>
        <a:ea typeface="+mn-ea"/>
        <a:cs typeface="+mn-cs"/>
      </a:defRPr>
    </a:lvl3pPr>
    <a:lvl4pPr marL="6583680" algn="l" defTabSz="4389120" rtl="0" eaLnBrk="1" latinLnBrk="0" hangingPunct="1">
      <a:defRPr sz="8600" kern="1200">
        <a:solidFill>
          <a:schemeClr val="tx1"/>
        </a:solidFill>
        <a:latin typeface="+mn-lt"/>
        <a:ea typeface="+mn-ea"/>
        <a:cs typeface="+mn-cs"/>
      </a:defRPr>
    </a:lvl4pPr>
    <a:lvl5pPr marL="8778240" algn="l" defTabSz="4389120" rtl="0" eaLnBrk="1" latinLnBrk="0" hangingPunct="1">
      <a:defRPr sz="8600" kern="1200">
        <a:solidFill>
          <a:schemeClr val="tx1"/>
        </a:solidFill>
        <a:latin typeface="+mn-lt"/>
        <a:ea typeface="+mn-ea"/>
        <a:cs typeface="+mn-cs"/>
      </a:defRPr>
    </a:lvl5pPr>
    <a:lvl6pPr marL="10972800" algn="l" defTabSz="4389120" rtl="0" eaLnBrk="1" latinLnBrk="0" hangingPunct="1">
      <a:defRPr sz="8600" kern="1200">
        <a:solidFill>
          <a:schemeClr val="tx1"/>
        </a:solidFill>
        <a:latin typeface="+mn-lt"/>
        <a:ea typeface="+mn-ea"/>
        <a:cs typeface="+mn-cs"/>
      </a:defRPr>
    </a:lvl6pPr>
    <a:lvl7pPr marL="13167360" algn="l" defTabSz="4389120" rtl="0" eaLnBrk="1" latinLnBrk="0" hangingPunct="1">
      <a:defRPr sz="8600" kern="1200">
        <a:solidFill>
          <a:schemeClr val="tx1"/>
        </a:solidFill>
        <a:latin typeface="+mn-lt"/>
        <a:ea typeface="+mn-ea"/>
        <a:cs typeface="+mn-cs"/>
      </a:defRPr>
    </a:lvl7pPr>
    <a:lvl8pPr marL="15361920" algn="l" defTabSz="4389120" rtl="0" eaLnBrk="1" latinLnBrk="0" hangingPunct="1">
      <a:defRPr sz="8600" kern="1200">
        <a:solidFill>
          <a:schemeClr val="tx1"/>
        </a:solidFill>
        <a:latin typeface="+mn-lt"/>
        <a:ea typeface="+mn-ea"/>
        <a:cs typeface="+mn-cs"/>
      </a:defRPr>
    </a:lvl8pPr>
    <a:lvl9pPr marL="17556480" algn="l" defTabSz="4389120" rtl="0" eaLnBrk="1" latinLnBrk="0" hangingPunct="1">
      <a:defRPr sz="8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824">
          <p15:clr>
            <a:srgbClr val="A4A3A4"/>
          </p15:clr>
        </p15:guide>
        <p15:guide id="2" pos="10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74" autoAdjust="0"/>
    <p:restoredTop sz="94629" autoAdjust="0"/>
  </p:normalViewPr>
  <p:slideViewPr>
    <p:cSldViewPr>
      <p:cViewPr varScale="1">
        <p:scale>
          <a:sx n="17" d="100"/>
          <a:sy n="17" d="100"/>
        </p:scale>
        <p:origin x="1392" y="216"/>
      </p:cViewPr>
      <p:guideLst>
        <p:guide orient="horz" pos="13824"/>
        <p:guide pos="10368"/>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170846" y="11446106"/>
            <a:ext cx="22575319" cy="13428646"/>
          </a:xfrm>
        </p:spPr>
        <p:txBody>
          <a:bodyPr anchor="b">
            <a:noAutofit/>
          </a:bodyPr>
          <a:lstStyle>
            <a:lvl1pPr algn="ctr">
              <a:defRPr sz="216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7235750" y="25320195"/>
            <a:ext cx="18445518" cy="6951917"/>
          </a:xfrm>
        </p:spPr>
        <p:txBody>
          <a:bodyPr>
            <a:normAutofit/>
          </a:bodyPr>
          <a:lstStyle>
            <a:lvl1pPr marL="0" indent="0" algn="ctr">
              <a:lnSpc>
                <a:spcPct val="112000"/>
              </a:lnSpc>
              <a:spcBef>
                <a:spcPts val="0"/>
              </a:spcBef>
              <a:spcAft>
                <a:spcPts val="0"/>
              </a:spcAft>
              <a:buNone/>
              <a:defRPr sz="6480"/>
            </a:lvl1pPr>
            <a:lvl2pPr marL="1234440" indent="0" algn="ctr">
              <a:buNone/>
              <a:defRPr sz="5400"/>
            </a:lvl2pPr>
            <a:lvl3pPr marL="2468880" indent="0" algn="ctr">
              <a:buNone/>
              <a:defRPr sz="4860"/>
            </a:lvl3pPr>
            <a:lvl4pPr marL="3703320" indent="0" algn="ctr">
              <a:buNone/>
              <a:defRPr sz="4320"/>
            </a:lvl4pPr>
            <a:lvl5pPr marL="4937760" indent="0" algn="ctr">
              <a:buNone/>
              <a:defRPr sz="4320"/>
            </a:lvl5pPr>
            <a:lvl6pPr marL="6172200" indent="0" algn="ctr">
              <a:buNone/>
              <a:defRPr sz="4320"/>
            </a:lvl6pPr>
            <a:lvl7pPr marL="7406640" indent="0" algn="ctr">
              <a:buNone/>
              <a:defRPr sz="4320"/>
            </a:lvl7pPr>
            <a:lvl8pPr marL="8641080" indent="0" algn="ctr">
              <a:buNone/>
              <a:defRPr sz="4320"/>
            </a:lvl8pPr>
            <a:lvl9pPr marL="9875520" indent="0" algn="ctr">
              <a:buNone/>
              <a:defRPr sz="4320"/>
            </a:lvl9pPr>
          </a:lstStyle>
          <a:p>
            <a:r>
              <a:rPr lang="en-US"/>
              <a:t>Click to edit Master subtitle style</a:t>
            </a:r>
            <a:endParaRPr lang="en-US" dirty="0"/>
          </a:p>
        </p:txBody>
      </p:sp>
      <p:sp>
        <p:nvSpPr>
          <p:cNvPr id="4" name="Date Placeholder 3"/>
          <p:cNvSpPr>
            <a:spLocks noGrp="1"/>
          </p:cNvSpPr>
          <p:nvPr>
            <p:ph type="dt" sz="half" idx="10"/>
          </p:nvPr>
        </p:nvSpPr>
        <p:spPr>
          <a:xfrm>
            <a:off x="2032718" y="41301670"/>
            <a:ext cx="4341449" cy="2589530"/>
          </a:xfrm>
        </p:spPr>
        <p:txBody>
          <a:bodyPr/>
          <a:lstStyle>
            <a:lvl1pPr>
              <a:defRPr baseline="0">
                <a:solidFill>
                  <a:schemeClr val="tx2"/>
                </a:solidFill>
              </a:defRPr>
            </a:lvl1pPr>
          </a:lstStyle>
          <a:p>
            <a:fld id="{985D6BDF-9D0E-4E2B-85B8-D8F4790360C9}" type="datetimeFigureOut">
              <a:rPr lang="en-US" smtClean="0"/>
              <a:t>12/6/19</a:t>
            </a:fld>
            <a:endParaRPr lang="en-US" dirty="0"/>
          </a:p>
        </p:txBody>
      </p:sp>
      <p:sp>
        <p:nvSpPr>
          <p:cNvPr id="5" name="Footer Placeholder 4"/>
          <p:cNvSpPr>
            <a:spLocks noGrp="1"/>
          </p:cNvSpPr>
          <p:nvPr>
            <p:ph type="ftr" sz="quarter" idx="11"/>
          </p:nvPr>
        </p:nvSpPr>
        <p:spPr>
          <a:xfrm>
            <a:off x="6976949" y="41301670"/>
            <a:ext cx="18963119" cy="2589530"/>
          </a:xfrm>
        </p:spPr>
        <p:txBody>
          <a:bodyPr/>
          <a:lstStyle>
            <a:lvl1pPr algn="ctr">
              <a:defRPr baseline="0">
                <a:solidFill>
                  <a:schemeClr val="tx2"/>
                </a:solidFill>
              </a:defRPr>
            </a:lvl1pPr>
          </a:lstStyle>
          <a:p>
            <a:endParaRPr lang="en-US" dirty="0"/>
          </a:p>
        </p:txBody>
      </p:sp>
      <p:sp>
        <p:nvSpPr>
          <p:cNvPr id="6" name="Slide Number Placeholder 5"/>
          <p:cNvSpPr>
            <a:spLocks noGrp="1"/>
          </p:cNvSpPr>
          <p:nvPr>
            <p:ph type="sldNum" sz="quarter" idx="12"/>
          </p:nvPr>
        </p:nvSpPr>
        <p:spPr>
          <a:xfrm>
            <a:off x="26542845" y="41301670"/>
            <a:ext cx="4309988" cy="2589530"/>
          </a:xfrm>
        </p:spPr>
        <p:txBody>
          <a:bodyPr/>
          <a:lstStyle>
            <a:lvl1pPr>
              <a:defRPr baseline="0">
                <a:solidFill>
                  <a:schemeClr val="tx2"/>
                </a:solidFill>
              </a:defRPr>
            </a:lvl1pPr>
          </a:lstStyle>
          <a:p>
            <a:fld id="{FBB075EA-769C-4ECD-B48E-D6FCDC24F876}" type="slidenum">
              <a:rPr lang="en-US" smtClean="0"/>
              <a:t>‹#›</a:t>
            </a:fld>
            <a:endParaRPr lang="en-US" dirty="0"/>
          </a:p>
        </p:txBody>
      </p:sp>
      <p:grpSp>
        <p:nvGrpSpPr>
          <p:cNvPr id="8" name="Group 7"/>
          <p:cNvGrpSpPr/>
          <p:nvPr/>
        </p:nvGrpSpPr>
        <p:grpSpPr>
          <a:xfrm>
            <a:off x="2032717" y="4764605"/>
            <a:ext cx="28820120" cy="34237894"/>
            <a:chOff x="564643" y="744469"/>
            <a:chExt cx="8005589" cy="5349671"/>
          </a:xfrm>
        </p:grpSpPr>
        <p:sp>
          <p:nvSpPr>
            <p:cNvPr id="11" name="Freeform 6"/>
            <p:cNvSpPr/>
            <p:nvPr/>
          </p:nvSpPr>
          <p:spPr bwMode="auto">
            <a:xfrm>
              <a:off x="6113972" y="1685652"/>
              <a:ext cx="2456260" cy="4408488"/>
            </a:xfrm>
            <a:custGeom>
              <a:avLst/>
              <a:gdLst/>
              <a:ahLst/>
              <a:cxnLst/>
              <a:rect l="l" t="t" r="r" b="b"/>
              <a:pathLst>
                <a:path w="10000" h="10000">
                  <a:moveTo>
                    <a:pt x="8761" y="0"/>
                  </a:moveTo>
                  <a:lnTo>
                    <a:pt x="10000" y="0"/>
                  </a:lnTo>
                  <a:lnTo>
                    <a:pt x="10000" y="10000"/>
                  </a:lnTo>
                  <a:lnTo>
                    <a:pt x="0" y="10000"/>
                  </a:lnTo>
                  <a:lnTo>
                    <a:pt x="0" y="9357"/>
                  </a:lnTo>
                  <a:lnTo>
                    <a:pt x="8761" y="935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564643" y="744469"/>
              <a:ext cx="2456505" cy="4408488"/>
            </a:xfrm>
            <a:custGeom>
              <a:avLst/>
              <a:gdLst/>
              <a:ahLst/>
              <a:cxnLst/>
              <a:rect l="l" t="t" r="r" b="b"/>
              <a:pathLst>
                <a:path w="10001" h="10000">
                  <a:moveTo>
                    <a:pt x="8762" y="0"/>
                  </a:moveTo>
                  <a:lnTo>
                    <a:pt x="10001" y="0"/>
                  </a:lnTo>
                  <a:lnTo>
                    <a:pt x="10001" y="10000"/>
                  </a:lnTo>
                  <a:lnTo>
                    <a:pt x="1" y="10000"/>
                  </a:lnTo>
                  <a:cubicBezTo>
                    <a:pt x="-2" y="9766"/>
                    <a:pt x="4" y="9586"/>
                    <a:pt x="1" y="9352"/>
                  </a:cubicBezTo>
                  <a:lnTo>
                    <a:pt x="8762" y="9346"/>
                  </a:lnTo>
                  <a:lnTo>
                    <a:pt x="8762"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2129305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3703320" y="14691370"/>
            <a:ext cx="25923240" cy="228600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5D6BDF-9D0E-4E2B-85B8-D8F4790360C9}" type="datetimeFigureOut">
              <a:rPr lang="en-US" smtClean="0"/>
              <a:t>12/6/19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B075EA-769C-4ECD-B48E-D6FCDC24F876}" type="slidenum">
              <a:rPr lang="en-US" smtClean="0"/>
              <a:t>‹#›</a:t>
            </a:fld>
            <a:endParaRPr lang="en-US" dirty="0"/>
          </a:p>
        </p:txBody>
      </p:sp>
    </p:spTree>
    <p:extLst>
      <p:ext uri="{BB962C8B-B14F-4D97-AF65-F5344CB8AC3E}">
        <p14:creationId xmlns:p14="http://schemas.microsoft.com/office/powerpoint/2010/main" val="38234073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4770869" y="3994598"/>
            <a:ext cx="5367420" cy="335567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703322" y="3994598"/>
            <a:ext cx="20608290" cy="33556762"/>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5D6BDF-9D0E-4E2B-85B8-D8F4790360C9}" type="datetimeFigureOut">
              <a:rPr lang="en-US" smtClean="0"/>
              <a:t>12/6/19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B075EA-769C-4ECD-B48E-D6FCDC24F876}" type="slidenum">
              <a:rPr lang="en-US" smtClean="0"/>
              <a:t>‹#›</a:t>
            </a:fld>
            <a:endParaRPr lang="en-US" dirty="0"/>
          </a:p>
        </p:txBody>
      </p:sp>
    </p:spTree>
    <p:extLst>
      <p:ext uri="{BB962C8B-B14F-4D97-AF65-F5344CB8AC3E}">
        <p14:creationId xmlns:p14="http://schemas.microsoft.com/office/powerpoint/2010/main" val="33890654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11" name="Rectangle 10"/>
          <p:cNvSpPr/>
          <p:nvPr userDrawn="1"/>
        </p:nvSpPr>
        <p:spPr>
          <a:xfrm>
            <a:off x="32004000" y="0"/>
            <a:ext cx="914400" cy="438912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userDrawn="1"/>
        </p:nvSpPr>
        <p:spPr>
          <a:xfrm>
            <a:off x="0" y="0"/>
            <a:ext cx="914400" cy="4389120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userDrawn="1"/>
        </p:nvSpPr>
        <p:spPr>
          <a:xfrm>
            <a:off x="0" y="0"/>
            <a:ext cx="32918400" cy="54864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0" y="38404800"/>
            <a:ext cx="32918400" cy="54864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nstructions"/>
          <p:cNvSpPr/>
          <p:nvPr userDrawn="1"/>
        </p:nvSpPr>
        <p:spPr>
          <a:xfrm>
            <a:off x="-13716000" y="0"/>
            <a:ext cx="12801600" cy="43891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lstStyle>
            <a:defPPr>
              <a:defRPr lang="en-US"/>
            </a:defPPr>
            <a:lvl1pPr marL="0" algn="l" defTabSz="3686861" rtl="0" eaLnBrk="1" latinLnBrk="0" hangingPunct="1">
              <a:defRPr sz="7258" kern="1200">
                <a:solidFill>
                  <a:schemeClr val="lt1"/>
                </a:solidFill>
                <a:latin typeface="+mn-lt"/>
                <a:ea typeface="+mn-ea"/>
                <a:cs typeface="+mn-cs"/>
              </a:defRPr>
            </a:lvl1pPr>
            <a:lvl2pPr marL="1843430" algn="l" defTabSz="3686861" rtl="0" eaLnBrk="1" latinLnBrk="0" hangingPunct="1">
              <a:defRPr sz="7258" kern="1200">
                <a:solidFill>
                  <a:schemeClr val="lt1"/>
                </a:solidFill>
                <a:latin typeface="+mn-lt"/>
                <a:ea typeface="+mn-ea"/>
                <a:cs typeface="+mn-cs"/>
              </a:defRPr>
            </a:lvl2pPr>
            <a:lvl3pPr marL="3686861" algn="l" defTabSz="3686861" rtl="0" eaLnBrk="1" latinLnBrk="0" hangingPunct="1">
              <a:defRPr sz="7258" kern="1200">
                <a:solidFill>
                  <a:schemeClr val="lt1"/>
                </a:solidFill>
                <a:latin typeface="+mn-lt"/>
                <a:ea typeface="+mn-ea"/>
                <a:cs typeface="+mn-cs"/>
              </a:defRPr>
            </a:lvl3pPr>
            <a:lvl4pPr marL="5530291" algn="l" defTabSz="3686861" rtl="0" eaLnBrk="1" latinLnBrk="0" hangingPunct="1">
              <a:defRPr sz="7258" kern="1200">
                <a:solidFill>
                  <a:schemeClr val="lt1"/>
                </a:solidFill>
                <a:latin typeface="+mn-lt"/>
                <a:ea typeface="+mn-ea"/>
                <a:cs typeface="+mn-cs"/>
              </a:defRPr>
            </a:lvl4pPr>
            <a:lvl5pPr marL="7373722" algn="l" defTabSz="3686861" rtl="0" eaLnBrk="1" latinLnBrk="0" hangingPunct="1">
              <a:defRPr sz="7258" kern="1200">
                <a:solidFill>
                  <a:schemeClr val="lt1"/>
                </a:solidFill>
                <a:latin typeface="+mn-lt"/>
                <a:ea typeface="+mn-ea"/>
                <a:cs typeface="+mn-cs"/>
              </a:defRPr>
            </a:lvl5pPr>
            <a:lvl6pPr marL="9217152" algn="l" defTabSz="3686861" rtl="0" eaLnBrk="1" latinLnBrk="0" hangingPunct="1">
              <a:defRPr sz="7258" kern="1200">
                <a:solidFill>
                  <a:schemeClr val="lt1"/>
                </a:solidFill>
                <a:latin typeface="+mn-lt"/>
                <a:ea typeface="+mn-ea"/>
                <a:cs typeface="+mn-cs"/>
              </a:defRPr>
            </a:lvl6pPr>
            <a:lvl7pPr marL="11060582" algn="l" defTabSz="3686861" rtl="0" eaLnBrk="1" latinLnBrk="0" hangingPunct="1">
              <a:defRPr sz="7258" kern="1200">
                <a:solidFill>
                  <a:schemeClr val="lt1"/>
                </a:solidFill>
                <a:latin typeface="+mn-lt"/>
                <a:ea typeface="+mn-ea"/>
                <a:cs typeface="+mn-cs"/>
              </a:defRPr>
            </a:lvl7pPr>
            <a:lvl8pPr marL="12904013" algn="l" defTabSz="3686861" rtl="0" eaLnBrk="1" latinLnBrk="0" hangingPunct="1">
              <a:defRPr sz="7258" kern="1200">
                <a:solidFill>
                  <a:schemeClr val="lt1"/>
                </a:solidFill>
                <a:latin typeface="+mn-lt"/>
                <a:ea typeface="+mn-ea"/>
                <a:cs typeface="+mn-cs"/>
              </a:defRPr>
            </a:lvl8pPr>
            <a:lvl9pPr marL="14747443" algn="l" defTabSz="3686861" rtl="0" eaLnBrk="1" latinLnBrk="0" hangingPunct="1">
              <a:defRPr sz="7258" kern="1200">
                <a:solidFill>
                  <a:schemeClr val="lt1"/>
                </a:solidFill>
                <a:latin typeface="+mn-lt"/>
                <a:ea typeface="+mn-ea"/>
                <a:cs typeface="+mn-cs"/>
              </a:defRPr>
            </a:lvl9pPr>
          </a:lstStyle>
          <a:p>
            <a:pPr lvl="0">
              <a:spcBef>
                <a:spcPts val="0"/>
              </a:spcBef>
              <a:spcAft>
                <a:spcPts val="2400"/>
              </a:spcAft>
            </a:pPr>
            <a:r>
              <a:rPr lang="en-US" sz="9600" dirty="0">
                <a:solidFill>
                  <a:srgbClr val="7F7F7F"/>
                </a:solidFill>
                <a:latin typeface="Calibri" pitchFamily="34" charset="0"/>
                <a:cs typeface="Calibri" panose="020F0502020204030204" pitchFamily="34" charset="0"/>
              </a:rPr>
              <a:t>Poster Print Size:</a:t>
            </a:r>
            <a:endParaRPr sz="9600" dirty="0">
              <a:solidFill>
                <a:srgbClr val="7F7F7F"/>
              </a:solidFill>
              <a:latin typeface="Calibri" pitchFamily="34" charset="0"/>
              <a:cs typeface="Calibri" panose="020F0502020204030204" pitchFamily="34" charset="0"/>
            </a:endParaRPr>
          </a:p>
          <a:p>
            <a:pPr lvl="0">
              <a:spcBef>
                <a:spcPts val="0"/>
              </a:spcBef>
              <a:spcAft>
                <a:spcPts val="2400"/>
              </a:spcAft>
            </a:pPr>
            <a:r>
              <a:rPr lang="en-US" sz="6600" dirty="0">
                <a:solidFill>
                  <a:srgbClr val="7F7F7F"/>
                </a:solidFill>
                <a:latin typeface="Calibri" pitchFamily="34" charset="0"/>
                <a:cs typeface="Calibri" panose="020F0502020204030204" pitchFamily="34" charset="0"/>
              </a:rPr>
              <a:t>This poster template is 48” high by 36” wide. It can be used to print any poster with a 4:3 aspect ratio.</a:t>
            </a:r>
          </a:p>
          <a:p>
            <a:pPr lvl="0">
              <a:spcBef>
                <a:spcPts val="0"/>
              </a:spcBef>
              <a:spcAft>
                <a:spcPts val="2400"/>
              </a:spcAft>
            </a:pPr>
            <a:r>
              <a:rPr lang="en-US" sz="9600" dirty="0">
                <a:solidFill>
                  <a:srgbClr val="7F7F7F"/>
                </a:solidFill>
                <a:latin typeface="Calibri" pitchFamily="34" charset="0"/>
                <a:cs typeface="Calibri" panose="020F0502020204030204" pitchFamily="34" charset="0"/>
              </a:rPr>
              <a:t>Placeholders</a:t>
            </a:r>
            <a:r>
              <a:rPr sz="9600" dirty="0">
                <a:solidFill>
                  <a:srgbClr val="7F7F7F"/>
                </a:solidFill>
                <a:latin typeface="Calibri" pitchFamily="34" charset="0"/>
                <a:cs typeface="Calibri" panose="020F0502020204030204" pitchFamily="34" charset="0"/>
              </a:rPr>
              <a:t>:</a:t>
            </a:r>
          </a:p>
          <a:p>
            <a:pPr lvl="0">
              <a:spcBef>
                <a:spcPts val="0"/>
              </a:spcBef>
              <a:spcAft>
                <a:spcPts val="2400"/>
              </a:spcAft>
            </a:pPr>
            <a:r>
              <a:rPr sz="6600" dirty="0">
                <a:solidFill>
                  <a:srgbClr val="7F7F7F"/>
                </a:solidFill>
                <a:latin typeface="Calibri" pitchFamily="34" charset="0"/>
                <a:cs typeface="Calibri" panose="020F0502020204030204" pitchFamily="34" charset="0"/>
              </a:rPr>
              <a:t>The </a:t>
            </a:r>
            <a:r>
              <a:rPr lang="en-US" sz="6600" dirty="0">
                <a:solidFill>
                  <a:srgbClr val="7F7F7F"/>
                </a:solidFill>
                <a:latin typeface="Calibri" pitchFamily="34" charset="0"/>
                <a:cs typeface="Calibri" panose="020F0502020204030204" pitchFamily="34" charset="0"/>
              </a:rPr>
              <a:t>various elements included</a:t>
            </a:r>
            <a:r>
              <a:rPr sz="6600" dirty="0">
                <a:solidFill>
                  <a:srgbClr val="7F7F7F"/>
                </a:solidFill>
                <a:latin typeface="Calibri" pitchFamily="34" charset="0"/>
                <a:cs typeface="Calibri" panose="020F0502020204030204" pitchFamily="34" charset="0"/>
              </a:rPr>
              <a:t> in this </a:t>
            </a:r>
            <a:r>
              <a:rPr lang="en-US" sz="6600" dirty="0">
                <a:solidFill>
                  <a:srgbClr val="7F7F7F"/>
                </a:solidFill>
                <a:latin typeface="Calibri" pitchFamily="34" charset="0"/>
                <a:cs typeface="Calibri" panose="020F0502020204030204" pitchFamily="34" charset="0"/>
              </a:rPr>
              <a:t>poster are ones</a:t>
            </a:r>
            <a:r>
              <a:rPr lang="en-US" sz="6600" baseline="0" dirty="0">
                <a:solidFill>
                  <a:srgbClr val="7F7F7F"/>
                </a:solidFill>
                <a:latin typeface="Calibri" pitchFamily="34" charset="0"/>
                <a:cs typeface="Calibri" panose="020F0502020204030204" pitchFamily="34" charset="0"/>
              </a:rPr>
              <a:t> we often see in medical, research, and scientific posters.</a:t>
            </a:r>
            <a:r>
              <a:rPr sz="6600" dirty="0">
                <a:solidFill>
                  <a:srgbClr val="7F7F7F"/>
                </a:solidFill>
                <a:latin typeface="Calibri" pitchFamily="34" charset="0"/>
                <a:cs typeface="Calibri" panose="020F0502020204030204" pitchFamily="34" charset="0"/>
              </a:rPr>
              <a:t> </a:t>
            </a:r>
            <a:r>
              <a:rPr lang="en-US" sz="6600" dirty="0">
                <a:solidFill>
                  <a:srgbClr val="7F7F7F"/>
                </a:solidFill>
                <a:latin typeface="Calibri" pitchFamily="34" charset="0"/>
                <a:cs typeface="Calibri" panose="020F0502020204030204" pitchFamily="34" charset="0"/>
              </a:rPr>
              <a:t>Feel</a:t>
            </a:r>
            <a:r>
              <a:rPr lang="en-US" sz="6600" baseline="0" dirty="0">
                <a:solidFill>
                  <a:srgbClr val="7F7F7F"/>
                </a:solidFill>
                <a:latin typeface="Calibri" pitchFamily="34" charset="0"/>
                <a:cs typeface="Calibri" panose="020F0502020204030204" pitchFamily="34" charset="0"/>
              </a:rPr>
              <a:t> free to edit, move,  add, and delete items, or change the layout to suit your needs. Always check with your conference organizer for specific requirements.</a:t>
            </a:r>
          </a:p>
          <a:p>
            <a:pPr lvl="0">
              <a:spcBef>
                <a:spcPts val="0"/>
              </a:spcBef>
              <a:spcAft>
                <a:spcPts val="2400"/>
              </a:spcAft>
            </a:pPr>
            <a:r>
              <a:rPr lang="en-US" sz="9600" dirty="0">
                <a:solidFill>
                  <a:srgbClr val="7F7F7F"/>
                </a:solidFill>
                <a:latin typeface="Calibri" pitchFamily="34" charset="0"/>
                <a:cs typeface="Calibri" panose="020F0502020204030204" pitchFamily="34" charset="0"/>
              </a:rPr>
              <a:t>Image</a:t>
            </a:r>
            <a:r>
              <a:rPr lang="en-US" sz="9600" baseline="0" dirty="0">
                <a:solidFill>
                  <a:srgbClr val="7F7F7F"/>
                </a:solidFill>
                <a:latin typeface="Calibri" pitchFamily="34" charset="0"/>
                <a:cs typeface="Calibri" panose="020F0502020204030204" pitchFamily="34" charset="0"/>
              </a:rPr>
              <a:t> Quality</a:t>
            </a:r>
            <a:r>
              <a:rPr lang="en-US" sz="9600" dirty="0">
                <a:solidFill>
                  <a:srgbClr val="7F7F7F"/>
                </a:solidFill>
                <a:latin typeface="Calibri" pitchFamily="34" charset="0"/>
                <a:cs typeface="Calibri" panose="020F0502020204030204" pitchFamily="34" charset="0"/>
              </a:rPr>
              <a:t>:</a:t>
            </a:r>
          </a:p>
          <a:p>
            <a:pPr lvl="0">
              <a:spcBef>
                <a:spcPts val="0"/>
              </a:spcBef>
              <a:spcAft>
                <a:spcPts val="2400"/>
              </a:spcAft>
            </a:pPr>
            <a:r>
              <a:rPr lang="en-US" sz="6600" dirty="0">
                <a:solidFill>
                  <a:srgbClr val="7F7F7F"/>
                </a:solidFill>
                <a:latin typeface="Calibri" pitchFamily="34" charset="0"/>
                <a:cs typeface="Calibri" panose="020F0502020204030204" pitchFamily="34" charset="0"/>
              </a:rPr>
              <a:t>You can place digital photos or logo art in your poster file by selecting the </a:t>
            </a:r>
            <a:r>
              <a:rPr lang="en-US" sz="6600" b="1" dirty="0">
                <a:solidFill>
                  <a:srgbClr val="7F7F7F"/>
                </a:solidFill>
                <a:latin typeface="Calibri" pitchFamily="34" charset="0"/>
                <a:cs typeface="Calibri" panose="020F0502020204030204" pitchFamily="34" charset="0"/>
              </a:rPr>
              <a:t>Insert, Picture</a:t>
            </a:r>
            <a:r>
              <a:rPr lang="en-US" sz="6600" dirty="0">
                <a:solidFill>
                  <a:srgbClr val="7F7F7F"/>
                </a:solidFill>
                <a:latin typeface="Calibri" pitchFamily="34" charset="0"/>
                <a:cs typeface="Calibri" panose="020F0502020204030204" pitchFamily="34" charset="0"/>
              </a:rPr>
              <a:t> command, or by using standard copy &amp; paste. For best results, all graphic elements should be at least </a:t>
            </a:r>
            <a:r>
              <a:rPr lang="en-US" sz="6600" b="1" dirty="0">
                <a:solidFill>
                  <a:srgbClr val="7F7F7F"/>
                </a:solidFill>
                <a:latin typeface="Calibri" pitchFamily="34" charset="0"/>
                <a:cs typeface="Calibri" panose="020F0502020204030204" pitchFamily="34" charset="0"/>
              </a:rPr>
              <a:t>150-200 pixels per inch in their final printed size</a:t>
            </a:r>
            <a:r>
              <a:rPr lang="en-US" sz="6600" dirty="0">
                <a:solidFill>
                  <a:srgbClr val="7F7F7F"/>
                </a:solidFill>
                <a:latin typeface="Calibri" pitchFamily="34" charset="0"/>
                <a:cs typeface="Calibri" panose="020F0502020204030204" pitchFamily="34" charset="0"/>
              </a:rPr>
              <a:t>. For instance, a 1600 x 1200 pixel</a:t>
            </a:r>
            <a:r>
              <a:rPr lang="en-US" sz="6600" baseline="0" dirty="0">
                <a:solidFill>
                  <a:srgbClr val="7F7F7F"/>
                </a:solidFill>
                <a:latin typeface="Calibri" pitchFamily="34" charset="0"/>
                <a:cs typeface="Calibri" panose="020F0502020204030204" pitchFamily="34" charset="0"/>
              </a:rPr>
              <a:t> photo will usually look fine up to </a:t>
            </a:r>
            <a:r>
              <a:rPr lang="en-US" sz="6600" dirty="0">
                <a:solidFill>
                  <a:srgbClr val="7F7F7F"/>
                </a:solidFill>
                <a:latin typeface="Calibri" pitchFamily="34" charset="0"/>
                <a:cs typeface="Calibri" panose="020F0502020204030204" pitchFamily="34" charset="0"/>
              </a:rPr>
              <a:t>8“-10” wide on your printed poster.</a:t>
            </a:r>
          </a:p>
          <a:p>
            <a:pPr lvl="0">
              <a:spcBef>
                <a:spcPts val="0"/>
              </a:spcBef>
              <a:spcAft>
                <a:spcPts val="2400"/>
              </a:spcAft>
            </a:pPr>
            <a:r>
              <a:rPr lang="en-US" sz="6600" dirty="0">
                <a:solidFill>
                  <a:srgbClr val="7F7F7F"/>
                </a:solidFill>
                <a:latin typeface="Calibri" pitchFamily="34" charset="0"/>
                <a:cs typeface="Calibri" panose="020F0502020204030204" pitchFamily="34" charset="0"/>
              </a:rPr>
              <a:t>To preview the print quality of images, select a magnification of 100% when previewing your poster. This will give you a good idea of what it will look like in print. If you are laying out a large poster and using half-scale dimensions, be sure to preview your graphics at 200% to see them at their final printed size.</a:t>
            </a:r>
          </a:p>
          <a:p>
            <a:pPr lvl="0">
              <a:spcBef>
                <a:spcPts val="0"/>
              </a:spcBef>
              <a:spcAft>
                <a:spcPts val="2400"/>
              </a:spcAft>
            </a:pPr>
            <a:r>
              <a:rPr lang="en-US" sz="6600" dirty="0">
                <a:solidFill>
                  <a:srgbClr val="7F7F7F"/>
                </a:solidFill>
                <a:latin typeface="Calibri" pitchFamily="34" charset="0"/>
                <a:cs typeface="Calibri" panose="020F0502020204030204" pitchFamily="34" charset="0"/>
              </a:rPr>
              <a:t>Please note that graphics from websites (such as the logo on your hospital's or university's home page) will only be 72dpi and not suitable for printing.</a:t>
            </a:r>
          </a:p>
          <a:p>
            <a:pPr lvl="0" algn="ctr">
              <a:spcBef>
                <a:spcPts val="0"/>
              </a:spcBef>
              <a:spcAft>
                <a:spcPts val="2400"/>
              </a:spcAft>
            </a:pPr>
            <a:br>
              <a:rPr lang="en-US" sz="4800" dirty="0">
                <a:solidFill>
                  <a:srgbClr val="7F7F7F"/>
                </a:solidFill>
                <a:latin typeface="Calibri" pitchFamily="34" charset="0"/>
                <a:cs typeface="Calibri" panose="020F0502020204030204" pitchFamily="34" charset="0"/>
              </a:rPr>
            </a:br>
            <a:r>
              <a:rPr lang="en-US" sz="4800" dirty="0">
                <a:solidFill>
                  <a:srgbClr val="7F7F7F"/>
                </a:solidFill>
                <a:latin typeface="Calibri" pitchFamily="34" charset="0"/>
                <a:cs typeface="Calibri" panose="020F0502020204030204" pitchFamily="34" charset="0"/>
              </a:rPr>
              <a:t>[This sidebar area does not print.]</a:t>
            </a:r>
          </a:p>
        </p:txBody>
      </p:sp>
      <p:grpSp>
        <p:nvGrpSpPr>
          <p:cNvPr id="2" name="Group 1"/>
          <p:cNvGrpSpPr/>
          <p:nvPr userDrawn="1"/>
        </p:nvGrpSpPr>
        <p:grpSpPr>
          <a:xfrm>
            <a:off x="33832800" y="0"/>
            <a:ext cx="12801600" cy="43891200"/>
            <a:chOff x="33832800" y="0"/>
            <a:chExt cx="12801600" cy="43891200"/>
          </a:xfrm>
        </p:grpSpPr>
        <p:sp>
          <p:nvSpPr>
            <p:cNvPr id="13" name="Instructions"/>
            <p:cNvSpPr/>
            <p:nvPr userDrawn="1"/>
          </p:nvSpPr>
          <p:spPr>
            <a:xfrm>
              <a:off x="33832800" y="0"/>
              <a:ext cx="12801600" cy="438912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28600" tIns="228600" rIns="228600" bIns="228600" rtlCol="0" anchor="t"/>
            <a:lstStyle>
              <a:defPPr>
                <a:defRPr lang="en-US"/>
              </a:defPPr>
              <a:lvl1pPr marL="0" algn="l" defTabSz="3686861" rtl="0" eaLnBrk="1" latinLnBrk="0" hangingPunct="1">
                <a:defRPr sz="7258" kern="1200">
                  <a:solidFill>
                    <a:schemeClr val="lt1"/>
                  </a:solidFill>
                  <a:latin typeface="+mn-lt"/>
                  <a:ea typeface="+mn-ea"/>
                  <a:cs typeface="+mn-cs"/>
                </a:defRPr>
              </a:lvl1pPr>
              <a:lvl2pPr marL="1843430" algn="l" defTabSz="3686861" rtl="0" eaLnBrk="1" latinLnBrk="0" hangingPunct="1">
                <a:defRPr sz="7258" kern="1200">
                  <a:solidFill>
                    <a:schemeClr val="lt1"/>
                  </a:solidFill>
                  <a:latin typeface="+mn-lt"/>
                  <a:ea typeface="+mn-ea"/>
                  <a:cs typeface="+mn-cs"/>
                </a:defRPr>
              </a:lvl2pPr>
              <a:lvl3pPr marL="3686861" algn="l" defTabSz="3686861" rtl="0" eaLnBrk="1" latinLnBrk="0" hangingPunct="1">
                <a:defRPr sz="7258" kern="1200">
                  <a:solidFill>
                    <a:schemeClr val="lt1"/>
                  </a:solidFill>
                  <a:latin typeface="+mn-lt"/>
                  <a:ea typeface="+mn-ea"/>
                  <a:cs typeface="+mn-cs"/>
                </a:defRPr>
              </a:lvl3pPr>
              <a:lvl4pPr marL="5530291" algn="l" defTabSz="3686861" rtl="0" eaLnBrk="1" latinLnBrk="0" hangingPunct="1">
                <a:defRPr sz="7258" kern="1200">
                  <a:solidFill>
                    <a:schemeClr val="lt1"/>
                  </a:solidFill>
                  <a:latin typeface="+mn-lt"/>
                  <a:ea typeface="+mn-ea"/>
                  <a:cs typeface="+mn-cs"/>
                </a:defRPr>
              </a:lvl4pPr>
              <a:lvl5pPr marL="7373722" algn="l" defTabSz="3686861" rtl="0" eaLnBrk="1" latinLnBrk="0" hangingPunct="1">
                <a:defRPr sz="7258" kern="1200">
                  <a:solidFill>
                    <a:schemeClr val="lt1"/>
                  </a:solidFill>
                  <a:latin typeface="+mn-lt"/>
                  <a:ea typeface="+mn-ea"/>
                  <a:cs typeface="+mn-cs"/>
                </a:defRPr>
              </a:lvl5pPr>
              <a:lvl6pPr marL="9217152" algn="l" defTabSz="3686861" rtl="0" eaLnBrk="1" latinLnBrk="0" hangingPunct="1">
                <a:defRPr sz="7258" kern="1200">
                  <a:solidFill>
                    <a:schemeClr val="lt1"/>
                  </a:solidFill>
                  <a:latin typeface="+mn-lt"/>
                  <a:ea typeface="+mn-ea"/>
                  <a:cs typeface="+mn-cs"/>
                </a:defRPr>
              </a:lvl6pPr>
              <a:lvl7pPr marL="11060582" algn="l" defTabSz="3686861" rtl="0" eaLnBrk="1" latinLnBrk="0" hangingPunct="1">
                <a:defRPr sz="7258" kern="1200">
                  <a:solidFill>
                    <a:schemeClr val="lt1"/>
                  </a:solidFill>
                  <a:latin typeface="+mn-lt"/>
                  <a:ea typeface="+mn-ea"/>
                  <a:cs typeface="+mn-cs"/>
                </a:defRPr>
              </a:lvl7pPr>
              <a:lvl8pPr marL="12904013" algn="l" defTabSz="3686861" rtl="0" eaLnBrk="1" latinLnBrk="0" hangingPunct="1">
                <a:defRPr sz="7258" kern="1200">
                  <a:solidFill>
                    <a:schemeClr val="lt1"/>
                  </a:solidFill>
                  <a:latin typeface="+mn-lt"/>
                  <a:ea typeface="+mn-ea"/>
                  <a:cs typeface="+mn-cs"/>
                </a:defRPr>
              </a:lvl8pPr>
              <a:lvl9pPr marL="14747443" algn="l" defTabSz="3686861" rtl="0" eaLnBrk="1" latinLnBrk="0" hangingPunct="1">
                <a:defRPr sz="7258" kern="1200">
                  <a:solidFill>
                    <a:schemeClr val="lt1"/>
                  </a:solidFill>
                  <a:latin typeface="+mn-lt"/>
                  <a:ea typeface="+mn-ea"/>
                  <a:cs typeface="+mn-cs"/>
                </a:defRPr>
              </a:lvl9pPr>
            </a:lstStyle>
            <a:p>
              <a:pPr lvl="0">
                <a:spcBef>
                  <a:spcPts val="0"/>
                </a:spcBef>
                <a:spcAft>
                  <a:spcPts val="2400"/>
                </a:spcAft>
              </a:pPr>
              <a:r>
                <a:rPr lang="en-US" sz="9600" dirty="0">
                  <a:solidFill>
                    <a:schemeClr val="bg1">
                      <a:lumMod val="50000"/>
                    </a:schemeClr>
                  </a:solidFill>
                  <a:latin typeface="Calibri" pitchFamily="34" charset="0"/>
                  <a:cs typeface="Calibri" panose="020F0502020204030204" pitchFamily="34" charset="0"/>
                </a:rPr>
                <a:t>Change</a:t>
              </a:r>
              <a:r>
                <a:rPr lang="en-US" sz="9600" baseline="0" dirty="0">
                  <a:solidFill>
                    <a:schemeClr val="bg1">
                      <a:lumMod val="50000"/>
                    </a:schemeClr>
                  </a:solidFill>
                  <a:latin typeface="Calibri" pitchFamily="34" charset="0"/>
                  <a:cs typeface="Calibri" panose="020F0502020204030204" pitchFamily="34" charset="0"/>
                </a:rPr>
                <a:t> Color Theme</a:t>
              </a:r>
              <a:r>
                <a:rPr lang="en-US" sz="9600" dirty="0">
                  <a:solidFill>
                    <a:schemeClr val="bg1">
                      <a:lumMod val="50000"/>
                    </a:schemeClr>
                  </a:solidFill>
                  <a:latin typeface="Calibri" pitchFamily="34" charset="0"/>
                  <a:cs typeface="Calibri" panose="020F0502020204030204" pitchFamily="34" charset="0"/>
                </a:rPr>
                <a:t>:</a:t>
              </a:r>
              <a:endParaRPr sz="960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r>
                <a:rPr lang="en-US" sz="6600" dirty="0">
                  <a:solidFill>
                    <a:schemeClr val="bg1">
                      <a:lumMod val="50000"/>
                    </a:schemeClr>
                  </a:solidFill>
                  <a:latin typeface="Calibri" pitchFamily="34" charset="0"/>
                  <a:cs typeface="Calibri" panose="020F0502020204030204" pitchFamily="34" charset="0"/>
                </a:rPr>
                <a:t>This template is designed to use the built-in color themes in</a:t>
              </a:r>
              <a:r>
                <a:rPr lang="en-US" sz="6600" baseline="0" dirty="0">
                  <a:solidFill>
                    <a:schemeClr val="bg1">
                      <a:lumMod val="50000"/>
                    </a:schemeClr>
                  </a:solidFill>
                  <a:latin typeface="Calibri" pitchFamily="34" charset="0"/>
                  <a:cs typeface="Calibri" panose="020F0502020204030204" pitchFamily="34" charset="0"/>
                </a:rPr>
                <a:t> the newer versions of PowerPoint.</a:t>
              </a:r>
            </a:p>
            <a:p>
              <a:pPr lvl="0">
                <a:spcBef>
                  <a:spcPts val="0"/>
                </a:spcBef>
                <a:spcAft>
                  <a:spcPts val="2400"/>
                </a:spcAft>
              </a:pPr>
              <a:r>
                <a:rPr lang="en-US" sz="6600" baseline="0" dirty="0">
                  <a:solidFill>
                    <a:schemeClr val="bg1">
                      <a:lumMod val="50000"/>
                    </a:schemeClr>
                  </a:solidFill>
                  <a:latin typeface="Calibri" pitchFamily="34" charset="0"/>
                  <a:cs typeface="Calibri" panose="020F0502020204030204" pitchFamily="34" charset="0"/>
                </a:rPr>
                <a:t>To change the color theme, select the </a:t>
              </a:r>
              <a:r>
                <a:rPr lang="en-US" sz="6600" b="1" baseline="0" dirty="0">
                  <a:solidFill>
                    <a:schemeClr val="bg1">
                      <a:lumMod val="50000"/>
                    </a:schemeClr>
                  </a:solidFill>
                  <a:latin typeface="Calibri" pitchFamily="34" charset="0"/>
                  <a:cs typeface="Calibri" panose="020F0502020204030204" pitchFamily="34" charset="0"/>
                </a:rPr>
                <a:t>Design</a:t>
              </a:r>
              <a:r>
                <a:rPr lang="en-US" sz="6600" baseline="0" dirty="0">
                  <a:solidFill>
                    <a:schemeClr val="bg1">
                      <a:lumMod val="50000"/>
                    </a:schemeClr>
                  </a:solidFill>
                  <a:latin typeface="Calibri" pitchFamily="34" charset="0"/>
                  <a:cs typeface="Calibri" panose="020F0502020204030204" pitchFamily="34" charset="0"/>
                </a:rPr>
                <a:t> tab, then select the </a:t>
              </a:r>
              <a:r>
                <a:rPr lang="en-US" sz="6600" b="1" baseline="0" dirty="0">
                  <a:solidFill>
                    <a:schemeClr val="bg1">
                      <a:lumMod val="50000"/>
                    </a:schemeClr>
                  </a:solidFill>
                  <a:latin typeface="Calibri" pitchFamily="34" charset="0"/>
                  <a:cs typeface="Calibri" panose="020F0502020204030204" pitchFamily="34" charset="0"/>
                </a:rPr>
                <a:t>Colors</a:t>
              </a:r>
              <a:r>
                <a:rPr lang="en-US" sz="6600" baseline="0" dirty="0">
                  <a:solidFill>
                    <a:schemeClr val="bg1">
                      <a:lumMod val="50000"/>
                    </a:schemeClr>
                  </a:solidFill>
                  <a:latin typeface="Calibri" pitchFamily="34" charset="0"/>
                  <a:cs typeface="Calibri" panose="020F0502020204030204" pitchFamily="34" charset="0"/>
                </a:rPr>
                <a:t> drop-down list.</a:t>
              </a: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endParaRPr lang="en-US" sz="6600" baseline="0" dirty="0">
                <a:solidFill>
                  <a:schemeClr val="bg1">
                    <a:lumMod val="50000"/>
                  </a:schemeClr>
                </a:solidFill>
                <a:latin typeface="Calibri" pitchFamily="34" charset="0"/>
                <a:cs typeface="Calibri" panose="020F0502020204030204" pitchFamily="34" charset="0"/>
              </a:endParaRPr>
            </a:p>
            <a:p>
              <a:pPr lvl="0">
                <a:spcBef>
                  <a:spcPts val="0"/>
                </a:spcBef>
                <a:spcAft>
                  <a:spcPts val="2400"/>
                </a:spcAft>
              </a:pPr>
              <a:r>
                <a:rPr lang="en-US" sz="6600" baseline="0" dirty="0">
                  <a:solidFill>
                    <a:schemeClr val="bg1">
                      <a:lumMod val="50000"/>
                    </a:schemeClr>
                  </a:solidFill>
                  <a:latin typeface="Calibri" pitchFamily="34" charset="0"/>
                  <a:cs typeface="Calibri" panose="020F0502020204030204" pitchFamily="34" charset="0"/>
                </a:rPr>
                <a:t>The default color theme for this template is “Office”, so you can always return to that after trying some of the alternatives.</a:t>
              </a:r>
            </a:p>
            <a:p>
              <a:pPr lvl="0">
                <a:spcBef>
                  <a:spcPts val="0"/>
                </a:spcBef>
                <a:spcAft>
                  <a:spcPts val="2400"/>
                </a:spcAft>
              </a:pPr>
              <a:r>
                <a:rPr lang="en-US" sz="9600" dirty="0">
                  <a:solidFill>
                    <a:schemeClr val="bg1">
                      <a:lumMod val="50000"/>
                    </a:schemeClr>
                  </a:solidFill>
                  <a:latin typeface="Calibri" pitchFamily="34" charset="0"/>
                  <a:cs typeface="Calibri" panose="020F0502020204030204" pitchFamily="34" charset="0"/>
                </a:rPr>
                <a:t>Printing Your Poster:</a:t>
              </a:r>
            </a:p>
            <a:p>
              <a:pPr lvl="0">
                <a:spcBef>
                  <a:spcPts val="0"/>
                </a:spcBef>
                <a:spcAft>
                  <a:spcPts val="2400"/>
                </a:spcAft>
              </a:pPr>
              <a:r>
                <a:rPr lang="en-US" sz="6600" dirty="0">
                  <a:solidFill>
                    <a:schemeClr val="bg1">
                      <a:lumMod val="50000"/>
                    </a:schemeClr>
                  </a:solidFill>
                  <a:latin typeface="Calibri" pitchFamily="34" charset="0"/>
                  <a:cs typeface="Calibri" panose="020F0502020204030204" pitchFamily="34" charset="0"/>
                </a:rPr>
                <a:t>Once your poster file is ready, visit</a:t>
              </a:r>
              <a:r>
                <a:rPr lang="en-US" sz="6600" baseline="0" dirty="0">
                  <a:solidFill>
                    <a:schemeClr val="bg1">
                      <a:lumMod val="50000"/>
                    </a:schemeClr>
                  </a:solidFill>
                  <a:latin typeface="Calibri" pitchFamily="34" charset="0"/>
                  <a:cs typeface="Calibri" panose="020F0502020204030204" pitchFamily="34" charset="0"/>
                </a:rPr>
                <a:t> </a:t>
              </a:r>
              <a:r>
                <a:rPr lang="en-US" sz="6600" b="1" baseline="0" dirty="0">
                  <a:solidFill>
                    <a:schemeClr val="bg1">
                      <a:lumMod val="50000"/>
                    </a:schemeClr>
                  </a:solidFill>
                  <a:latin typeface="Calibri" pitchFamily="34" charset="0"/>
                  <a:cs typeface="Calibri" panose="020F0502020204030204" pitchFamily="34" charset="0"/>
                </a:rPr>
                <a:t>www.genigraphics.com</a:t>
              </a:r>
              <a:r>
                <a:rPr lang="en-US" sz="6600" baseline="0" dirty="0">
                  <a:solidFill>
                    <a:schemeClr val="bg1">
                      <a:lumMod val="50000"/>
                    </a:schemeClr>
                  </a:solidFill>
                  <a:latin typeface="Calibri" pitchFamily="34" charset="0"/>
                  <a:cs typeface="Calibri" panose="020F0502020204030204" pitchFamily="34" charset="0"/>
                </a:rPr>
                <a:t> to order a high-quality, affordable poster print. Every order receives a free design review and we can deliver as fast as next business day within the US and Canada. </a:t>
              </a:r>
            </a:p>
            <a:p>
              <a:pPr lvl="0">
                <a:spcBef>
                  <a:spcPts val="0"/>
                </a:spcBef>
                <a:spcAft>
                  <a:spcPts val="2400"/>
                </a:spcAft>
              </a:pPr>
              <a:r>
                <a:rPr lang="en-US" sz="6600" baseline="0" dirty="0">
                  <a:solidFill>
                    <a:schemeClr val="bg1">
                      <a:lumMod val="50000"/>
                    </a:schemeClr>
                  </a:solidFill>
                  <a:latin typeface="Calibri" pitchFamily="34" charset="0"/>
                  <a:cs typeface="Calibri" panose="020F0502020204030204" pitchFamily="34" charset="0"/>
                </a:rPr>
                <a:t>Genigraphics® has been producing output from PowerPoint® longer than anyone in the industry; dating back to when we helped Microsoft® design the PowerPoint software. </a:t>
              </a:r>
            </a:p>
            <a:p>
              <a:pPr lvl="0">
                <a:spcBef>
                  <a:spcPts val="0"/>
                </a:spcBef>
                <a:spcAft>
                  <a:spcPts val="0"/>
                </a:spcAft>
              </a:pPr>
              <a:endParaRPr lang="en-US" sz="6600" baseline="0" dirty="0">
                <a:solidFill>
                  <a:schemeClr val="bg1">
                    <a:lumMod val="50000"/>
                  </a:schemeClr>
                </a:solidFill>
                <a:latin typeface="Calibri" pitchFamily="34" charset="0"/>
                <a:cs typeface="Calibri" panose="020F0502020204030204" pitchFamily="34" charset="0"/>
              </a:endParaRPr>
            </a:p>
            <a:p>
              <a:pPr lvl="0" algn="ctr">
                <a:spcBef>
                  <a:spcPts val="0"/>
                </a:spcBef>
                <a:spcAft>
                  <a:spcPts val="0"/>
                </a:spcAft>
              </a:pPr>
              <a:r>
                <a:rPr lang="en-US" sz="6600" baseline="0" dirty="0">
                  <a:solidFill>
                    <a:schemeClr val="bg1">
                      <a:lumMod val="50000"/>
                    </a:schemeClr>
                  </a:solidFill>
                  <a:latin typeface="Calibri" pitchFamily="34" charset="0"/>
                  <a:cs typeface="Calibri" panose="020F0502020204030204" pitchFamily="34" charset="0"/>
                </a:rPr>
                <a:t>US and Canada:  1-800-790-4001</a:t>
              </a:r>
              <a:br>
                <a:rPr lang="en-US" sz="6600" baseline="0" dirty="0">
                  <a:solidFill>
                    <a:schemeClr val="bg1">
                      <a:lumMod val="50000"/>
                    </a:schemeClr>
                  </a:solidFill>
                  <a:latin typeface="Calibri" pitchFamily="34" charset="0"/>
                  <a:cs typeface="Calibri" panose="020F0502020204030204" pitchFamily="34" charset="0"/>
                </a:rPr>
              </a:br>
              <a:r>
                <a:rPr lang="en-US" sz="6600" baseline="0" dirty="0">
                  <a:solidFill>
                    <a:schemeClr val="bg1">
                      <a:lumMod val="50000"/>
                    </a:schemeClr>
                  </a:solidFill>
                  <a:latin typeface="Calibri" pitchFamily="34" charset="0"/>
                  <a:cs typeface="Calibri" panose="020F0502020204030204" pitchFamily="34" charset="0"/>
                </a:rPr>
                <a:t>Email: info@genigraphics.com</a:t>
              </a:r>
            </a:p>
            <a:p>
              <a:pPr lvl="0" algn="ctr">
                <a:spcBef>
                  <a:spcPts val="0"/>
                </a:spcBef>
                <a:spcAft>
                  <a:spcPts val="0"/>
                </a:spcAft>
              </a:pPr>
              <a:br>
                <a:rPr lang="en-US" sz="4800" dirty="0">
                  <a:solidFill>
                    <a:schemeClr val="bg1">
                      <a:lumMod val="50000"/>
                    </a:schemeClr>
                  </a:solidFill>
                  <a:latin typeface="Calibri" pitchFamily="34" charset="0"/>
                  <a:cs typeface="Calibri" panose="020F0502020204030204" pitchFamily="34" charset="0"/>
                </a:rPr>
              </a:br>
              <a:r>
                <a:rPr lang="en-US" sz="4800" dirty="0">
                  <a:solidFill>
                    <a:schemeClr val="bg1">
                      <a:lumMod val="50000"/>
                    </a:schemeClr>
                  </a:solidFill>
                  <a:latin typeface="Calibri" pitchFamily="34" charset="0"/>
                  <a:cs typeface="Calibri" panose="020F0502020204030204" pitchFamily="34" charset="0"/>
                </a:rPr>
                <a:t>[This sidebar area does not print.]</a:t>
              </a: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4281342" y="9260274"/>
              <a:ext cx="11904515" cy="10246926"/>
            </a:xfrm>
            <a:prstGeom prst="rect">
              <a:avLst/>
            </a:prstGeom>
          </p:spPr>
        </p:pic>
      </p:gr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6782765" y="43476672"/>
            <a:ext cx="5297435" cy="185928"/>
          </a:xfrm>
          <a:prstGeom prst="rect">
            <a:avLst/>
          </a:prstGeom>
        </p:spPr>
      </p:pic>
    </p:spTree>
    <p:extLst>
      <p:ext uri="{BB962C8B-B14F-4D97-AF65-F5344CB8AC3E}">
        <p14:creationId xmlns:p14="http://schemas.microsoft.com/office/powerpoint/2010/main" val="471987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85D6BDF-9D0E-4E2B-85B8-D8F4790360C9}" type="datetimeFigureOut">
              <a:rPr lang="en-US" smtClean="0"/>
              <a:t>12/6/19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BB075EA-769C-4ECD-B48E-D6FCDC24F876}" type="slidenum">
              <a:rPr lang="en-US" smtClean="0"/>
              <a:t>‹#›</a:t>
            </a:fld>
            <a:endParaRPr lang="en-US" dirty="0"/>
          </a:p>
        </p:txBody>
      </p:sp>
    </p:spTree>
    <p:extLst>
      <p:ext uri="{BB962C8B-B14F-4D97-AF65-F5344CB8AC3E}">
        <p14:creationId xmlns:p14="http://schemas.microsoft.com/office/powerpoint/2010/main" val="656150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065568" y="8328714"/>
            <a:ext cx="25955021" cy="18257517"/>
          </a:xfrm>
        </p:spPr>
        <p:txBody>
          <a:bodyPr anchor="b">
            <a:normAutofit/>
          </a:bodyPr>
          <a:lstStyle>
            <a:lvl1pPr algn="r">
              <a:defRPr sz="216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2065568" y="26984499"/>
            <a:ext cx="25955021" cy="7317274"/>
          </a:xfrm>
        </p:spPr>
        <p:txBody>
          <a:bodyPr/>
          <a:lstStyle>
            <a:lvl1pPr marL="0" indent="0" algn="r">
              <a:lnSpc>
                <a:spcPct val="112000"/>
              </a:lnSpc>
              <a:spcBef>
                <a:spcPts val="0"/>
              </a:spcBef>
              <a:spcAft>
                <a:spcPts val="0"/>
              </a:spcAft>
              <a:buNone/>
              <a:defRPr sz="6480">
                <a:solidFill>
                  <a:schemeClr val="tx2"/>
                </a:solidFill>
              </a:defRPr>
            </a:lvl1pPr>
            <a:lvl2pPr marL="1234440" indent="0">
              <a:buNone/>
              <a:defRPr sz="5400">
                <a:solidFill>
                  <a:schemeClr val="tx1">
                    <a:tint val="75000"/>
                  </a:schemeClr>
                </a:solidFill>
              </a:defRPr>
            </a:lvl2pPr>
            <a:lvl3pPr marL="2468880" indent="0">
              <a:buNone/>
              <a:defRPr sz="4860">
                <a:solidFill>
                  <a:schemeClr val="tx1">
                    <a:tint val="75000"/>
                  </a:schemeClr>
                </a:solidFill>
              </a:defRPr>
            </a:lvl3pPr>
            <a:lvl4pPr marL="3703320" indent="0">
              <a:buNone/>
              <a:defRPr sz="4320">
                <a:solidFill>
                  <a:schemeClr val="tx1">
                    <a:tint val="75000"/>
                  </a:schemeClr>
                </a:solidFill>
              </a:defRPr>
            </a:lvl4pPr>
            <a:lvl5pPr marL="4937760" indent="0">
              <a:buNone/>
              <a:defRPr sz="4320">
                <a:solidFill>
                  <a:schemeClr val="tx1">
                    <a:tint val="75000"/>
                  </a:schemeClr>
                </a:solidFill>
              </a:defRPr>
            </a:lvl5pPr>
            <a:lvl6pPr marL="6172200" indent="0">
              <a:buNone/>
              <a:defRPr sz="4320">
                <a:solidFill>
                  <a:schemeClr val="tx1">
                    <a:tint val="75000"/>
                  </a:schemeClr>
                </a:solidFill>
              </a:defRPr>
            </a:lvl6pPr>
            <a:lvl7pPr marL="7406640" indent="0">
              <a:buNone/>
              <a:defRPr sz="4320">
                <a:solidFill>
                  <a:schemeClr val="tx1">
                    <a:tint val="75000"/>
                  </a:schemeClr>
                </a:solidFill>
              </a:defRPr>
            </a:lvl7pPr>
            <a:lvl8pPr marL="8641080" indent="0">
              <a:buNone/>
              <a:defRPr sz="4320">
                <a:solidFill>
                  <a:schemeClr val="tx1">
                    <a:tint val="75000"/>
                  </a:schemeClr>
                </a:solidFill>
              </a:defRPr>
            </a:lvl8pPr>
            <a:lvl9pPr marL="9875520" indent="0">
              <a:buNone/>
              <a:defRPr sz="432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1995053" y="41301670"/>
            <a:ext cx="4380505" cy="2589530"/>
          </a:xfrm>
        </p:spPr>
        <p:txBody>
          <a:bodyPr/>
          <a:lstStyle>
            <a:lvl1pPr>
              <a:defRPr>
                <a:solidFill>
                  <a:schemeClr val="tx2"/>
                </a:solidFill>
              </a:defRPr>
            </a:lvl1pPr>
          </a:lstStyle>
          <a:p>
            <a:fld id="{985D6BDF-9D0E-4E2B-85B8-D8F4790360C9}" type="datetimeFigureOut">
              <a:rPr lang="en-US" smtClean="0"/>
              <a:t>12/6/19</a:t>
            </a:fld>
            <a:endParaRPr lang="en-US" dirty="0"/>
          </a:p>
        </p:txBody>
      </p:sp>
      <p:sp>
        <p:nvSpPr>
          <p:cNvPr id="5" name="Footer Placeholder 4"/>
          <p:cNvSpPr>
            <a:spLocks noGrp="1"/>
          </p:cNvSpPr>
          <p:nvPr>
            <p:ph type="ftr" sz="quarter" idx="11"/>
          </p:nvPr>
        </p:nvSpPr>
        <p:spPr>
          <a:xfrm>
            <a:off x="6977644" y="41301670"/>
            <a:ext cx="18963119" cy="2589530"/>
          </a:xfrm>
        </p:spPr>
        <p:txBody>
          <a:bodyPr/>
          <a:lstStyle>
            <a:lvl1pPr algn="ctr">
              <a:defRPr>
                <a:solidFill>
                  <a:schemeClr val="tx2"/>
                </a:solidFill>
              </a:defRPr>
            </a:lvl1pPr>
          </a:lstStyle>
          <a:p>
            <a:endParaRPr lang="en-US" dirty="0"/>
          </a:p>
        </p:txBody>
      </p:sp>
      <p:sp>
        <p:nvSpPr>
          <p:cNvPr id="6" name="Slide Number Placeholder 5"/>
          <p:cNvSpPr>
            <a:spLocks noGrp="1"/>
          </p:cNvSpPr>
          <p:nvPr>
            <p:ph type="sldNum" sz="quarter" idx="12"/>
          </p:nvPr>
        </p:nvSpPr>
        <p:spPr>
          <a:xfrm>
            <a:off x="26542845" y="41301670"/>
            <a:ext cx="4309988" cy="2589530"/>
          </a:xfrm>
        </p:spPr>
        <p:txBody>
          <a:bodyPr/>
          <a:lstStyle>
            <a:lvl1pPr>
              <a:defRPr>
                <a:solidFill>
                  <a:schemeClr val="tx2"/>
                </a:solidFill>
              </a:defRPr>
            </a:lvl1pPr>
          </a:lstStyle>
          <a:p>
            <a:fld id="{FBB075EA-769C-4ECD-B48E-D6FCDC24F876}" type="slidenum">
              <a:rPr lang="en-US" smtClean="0"/>
              <a:t>‹#›</a:t>
            </a:fld>
            <a:endParaRPr lang="en-US" dirty="0"/>
          </a:p>
        </p:txBody>
      </p:sp>
      <p:sp>
        <p:nvSpPr>
          <p:cNvPr id="7" name="Freeform 6"/>
          <p:cNvSpPr/>
          <p:nvPr/>
        </p:nvSpPr>
        <p:spPr bwMode="auto">
          <a:xfrm>
            <a:off x="22010299" y="10788173"/>
            <a:ext cx="8842536" cy="28214323"/>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bg2"/>
          </a:solidFill>
          <a:ln w="0">
            <a:noFill/>
            <a:prstDash val="solid"/>
            <a:round/>
            <a:headEnd/>
            <a:tailEnd/>
          </a:ln>
        </p:spPr>
      </p:sp>
      <p:sp>
        <p:nvSpPr>
          <p:cNvPr id="8" name="Freeform 7" title="Crop Mark"/>
          <p:cNvSpPr/>
          <p:nvPr/>
        </p:nvSpPr>
        <p:spPr bwMode="auto">
          <a:xfrm>
            <a:off x="22010299" y="10788173"/>
            <a:ext cx="8842536" cy="28214323"/>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extLst>
      <p:ext uri="{BB962C8B-B14F-4D97-AF65-F5344CB8AC3E}">
        <p14:creationId xmlns:p14="http://schemas.microsoft.com/office/powerpoint/2010/main" val="1112510564"/>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3703320" y="14630403"/>
            <a:ext cx="12009024" cy="22920966"/>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7618587" y="14630403"/>
            <a:ext cx="12009024" cy="22920966"/>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85D6BDF-9D0E-4E2B-85B8-D8F4790360C9}" type="datetimeFigureOut">
              <a:rPr lang="en-US" smtClean="0"/>
              <a:t>12/6/19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BB075EA-769C-4ECD-B48E-D6FCDC24F876}" type="slidenum">
              <a:rPr lang="en-US" smtClean="0"/>
              <a:t>‹#›</a:t>
            </a:fld>
            <a:endParaRPr lang="en-US" dirty="0"/>
          </a:p>
        </p:txBody>
      </p:sp>
    </p:spTree>
    <p:extLst>
      <p:ext uri="{BB962C8B-B14F-4D97-AF65-F5344CB8AC3E}">
        <p14:creationId xmlns:p14="http://schemas.microsoft.com/office/powerpoint/2010/main" val="3171803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703320" y="4389120"/>
            <a:ext cx="25923240" cy="950976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3703320" y="14977472"/>
            <a:ext cx="12009024" cy="5273037"/>
          </a:xfrm>
        </p:spPr>
        <p:txBody>
          <a:bodyPr anchor="b">
            <a:noAutofit/>
          </a:bodyPr>
          <a:lstStyle>
            <a:lvl1pPr marL="0" indent="0">
              <a:lnSpc>
                <a:spcPct val="84000"/>
              </a:lnSpc>
              <a:spcBef>
                <a:spcPts val="0"/>
              </a:spcBef>
              <a:spcAft>
                <a:spcPts val="0"/>
              </a:spcAft>
              <a:buNone/>
              <a:defRPr sz="8640" b="0" baseline="0">
                <a:solidFill>
                  <a:schemeClr val="tx2"/>
                </a:solidFill>
              </a:defRPr>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Edit Master text styles</a:t>
            </a:r>
          </a:p>
        </p:txBody>
      </p:sp>
      <p:sp>
        <p:nvSpPr>
          <p:cNvPr id="4" name="Content Placeholder 3"/>
          <p:cNvSpPr>
            <a:spLocks noGrp="1"/>
          </p:cNvSpPr>
          <p:nvPr>
            <p:ph sz="half" idx="2"/>
          </p:nvPr>
        </p:nvSpPr>
        <p:spPr>
          <a:xfrm>
            <a:off x="3703322" y="21153335"/>
            <a:ext cx="12009020" cy="16398035"/>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7617536" y="15038426"/>
            <a:ext cx="12009024" cy="5273037"/>
          </a:xfrm>
        </p:spPr>
        <p:txBody>
          <a:bodyPr anchor="b">
            <a:noAutofit/>
          </a:bodyPr>
          <a:lstStyle>
            <a:lvl1pPr marL="0" indent="0">
              <a:lnSpc>
                <a:spcPct val="84000"/>
              </a:lnSpc>
              <a:spcBef>
                <a:spcPts val="0"/>
              </a:spcBef>
              <a:spcAft>
                <a:spcPts val="0"/>
              </a:spcAft>
              <a:buNone/>
              <a:defRPr sz="8640" b="0" baseline="0">
                <a:solidFill>
                  <a:schemeClr val="tx2"/>
                </a:solidFill>
              </a:defRPr>
            </a:lvl1pPr>
            <a:lvl2pPr marL="1234440" indent="0">
              <a:buNone/>
              <a:defRPr sz="5400" b="1"/>
            </a:lvl2pPr>
            <a:lvl3pPr marL="2468880" indent="0">
              <a:buNone/>
              <a:defRPr sz="4860" b="1"/>
            </a:lvl3pPr>
            <a:lvl4pPr marL="3703320" indent="0">
              <a:buNone/>
              <a:defRPr sz="4320" b="1"/>
            </a:lvl4pPr>
            <a:lvl5pPr marL="4937760" indent="0">
              <a:buNone/>
              <a:defRPr sz="4320" b="1"/>
            </a:lvl5pPr>
            <a:lvl6pPr marL="6172200" indent="0">
              <a:buNone/>
              <a:defRPr sz="4320" b="1"/>
            </a:lvl6pPr>
            <a:lvl7pPr marL="7406640" indent="0">
              <a:buNone/>
              <a:defRPr sz="4320" b="1"/>
            </a:lvl7pPr>
            <a:lvl8pPr marL="8641080" indent="0">
              <a:buNone/>
              <a:defRPr sz="4320" b="1"/>
            </a:lvl8pPr>
            <a:lvl9pPr marL="9875520" indent="0">
              <a:buNone/>
              <a:defRPr sz="4320" b="1"/>
            </a:lvl9pPr>
          </a:lstStyle>
          <a:p>
            <a:pPr lvl="0"/>
            <a:r>
              <a:rPr lang="en-US"/>
              <a:t>Edit Master text styles</a:t>
            </a:r>
          </a:p>
        </p:txBody>
      </p:sp>
      <p:sp>
        <p:nvSpPr>
          <p:cNvPr id="6" name="Content Placeholder 5"/>
          <p:cNvSpPr>
            <a:spLocks noGrp="1"/>
          </p:cNvSpPr>
          <p:nvPr>
            <p:ph sz="quarter" idx="4"/>
          </p:nvPr>
        </p:nvSpPr>
        <p:spPr>
          <a:xfrm>
            <a:off x="17617536" y="21153335"/>
            <a:ext cx="12009024" cy="16398035"/>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85D6BDF-9D0E-4E2B-85B8-D8F4790360C9}" type="datetimeFigureOut">
              <a:rPr lang="en-US" smtClean="0"/>
              <a:t>12/6/19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BB075EA-769C-4ECD-B48E-D6FCDC24F876}" type="slidenum">
              <a:rPr lang="en-US" smtClean="0"/>
              <a:t>‹#›</a:t>
            </a:fld>
            <a:endParaRPr lang="en-US" dirty="0"/>
          </a:p>
        </p:txBody>
      </p:sp>
    </p:spTree>
    <p:extLst>
      <p:ext uri="{BB962C8B-B14F-4D97-AF65-F5344CB8AC3E}">
        <p14:creationId xmlns:p14="http://schemas.microsoft.com/office/powerpoint/2010/main" val="1587213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85D6BDF-9D0E-4E2B-85B8-D8F4790360C9}" type="datetimeFigureOut">
              <a:rPr lang="en-US" smtClean="0"/>
              <a:t>12/6/19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BB075EA-769C-4ECD-B48E-D6FCDC24F876}" type="slidenum">
              <a:rPr lang="en-US" smtClean="0"/>
              <a:t>‹#›</a:t>
            </a:fld>
            <a:endParaRPr lang="en-US" dirty="0"/>
          </a:p>
        </p:txBody>
      </p:sp>
    </p:spTree>
    <p:extLst>
      <p:ext uri="{BB962C8B-B14F-4D97-AF65-F5344CB8AC3E}">
        <p14:creationId xmlns:p14="http://schemas.microsoft.com/office/powerpoint/2010/main" val="27038458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5D6BDF-9D0E-4E2B-85B8-D8F4790360C9}" type="datetimeFigureOut">
              <a:rPr lang="en-US" smtClean="0"/>
              <a:t>12/6/19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BB075EA-769C-4ECD-B48E-D6FCDC24F876}" type="slidenum">
              <a:rPr lang="en-US" smtClean="0"/>
              <a:t>‹#›</a:t>
            </a:fld>
            <a:endParaRPr lang="en-US" dirty="0"/>
          </a:p>
        </p:txBody>
      </p:sp>
    </p:spTree>
    <p:extLst>
      <p:ext uri="{BB962C8B-B14F-4D97-AF65-F5344CB8AC3E}">
        <p14:creationId xmlns:p14="http://schemas.microsoft.com/office/powerpoint/2010/main" val="662512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2406"/>
            <a:ext cx="14319504" cy="438887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954530" y="4389120"/>
            <a:ext cx="10410444" cy="13810458"/>
          </a:xfrm>
        </p:spPr>
        <p:txBody>
          <a:bodyPr anchor="t">
            <a:noAutofit/>
          </a:bodyPr>
          <a:lstStyle>
            <a:lvl1pPr>
              <a:lnSpc>
                <a:spcPct val="84000"/>
              </a:lnSpc>
              <a:defRPr sz="1584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16891254" y="4389126"/>
            <a:ext cx="14072616" cy="33121600"/>
          </a:xfrm>
        </p:spPr>
        <p:txBody>
          <a:bodyPr/>
          <a:lstStyle>
            <a:lvl1pPr>
              <a:defRPr sz="5400"/>
            </a:lvl1pPr>
            <a:lvl2pPr>
              <a:defRPr sz="5400"/>
            </a:lvl2pPr>
            <a:lvl3pPr>
              <a:defRPr sz="4860"/>
            </a:lvl3pPr>
            <a:lvl4pPr>
              <a:defRPr sz="4860"/>
            </a:lvl4pPr>
            <a:lvl5pPr>
              <a:defRPr sz="4320"/>
            </a:lvl5pPr>
            <a:lvl6pPr>
              <a:defRPr sz="4320"/>
            </a:lvl6pPr>
            <a:lvl7pPr>
              <a:defRPr sz="4320"/>
            </a:lvl7pPr>
            <a:lvl8pPr>
              <a:defRPr sz="4320"/>
            </a:lvl8pPr>
            <a:lvl9pPr>
              <a:defRPr sz="432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54530" y="18280602"/>
            <a:ext cx="10410444" cy="19270758"/>
          </a:xfrm>
        </p:spPr>
        <p:txBody>
          <a:bodyPr>
            <a:normAutofit/>
          </a:bodyPr>
          <a:lstStyle>
            <a:lvl1pPr marL="0" indent="0">
              <a:lnSpc>
                <a:spcPct val="113000"/>
              </a:lnSpc>
              <a:spcBef>
                <a:spcPts val="0"/>
              </a:spcBef>
              <a:spcAft>
                <a:spcPts val="5400"/>
              </a:spcAft>
              <a:buNone/>
              <a:defRPr sz="576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Edit Master text styles</a:t>
            </a:r>
          </a:p>
        </p:txBody>
      </p:sp>
      <p:sp>
        <p:nvSpPr>
          <p:cNvPr id="5" name="Date Placeholder 4"/>
          <p:cNvSpPr>
            <a:spLocks noGrp="1"/>
          </p:cNvSpPr>
          <p:nvPr>
            <p:ph type="dt" sz="half" idx="10"/>
          </p:nvPr>
        </p:nvSpPr>
        <p:spPr>
          <a:xfrm>
            <a:off x="1954532" y="41301670"/>
            <a:ext cx="3252344" cy="2589530"/>
          </a:xfrm>
        </p:spPr>
        <p:txBody>
          <a:bodyPr/>
          <a:lstStyle>
            <a:lvl1pPr>
              <a:defRPr>
                <a:solidFill>
                  <a:schemeClr val="tx2"/>
                </a:solidFill>
              </a:defRPr>
            </a:lvl1pPr>
          </a:lstStyle>
          <a:p>
            <a:fld id="{985D6BDF-9D0E-4E2B-85B8-D8F4790360C9}" type="datetimeFigureOut">
              <a:rPr lang="en-US" smtClean="0"/>
              <a:t>12/6/19</a:t>
            </a:fld>
            <a:endParaRPr lang="en-US" dirty="0"/>
          </a:p>
        </p:txBody>
      </p:sp>
      <p:sp>
        <p:nvSpPr>
          <p:cNvPr id="6" name="Footer Placeholder 5"/>
          <p:cNvSpPr>
            <a:spLocks noGrp="1"/>
          </p:cNvSpPr>
          <p:nvPr>
            <p:ph type="ftr" sz="quarter" idx="11"/>
          </p:nvPr>
        </p:nvSpPr>
        <p:spPr>
          <a:xfrm>
            <a:off x="5956052" y="41301670"/>
            <a:ext cx="6408922" cy="2589530"/>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26684480" y="41301670"/>
            <a:ext cx="4309988" cy="2589530"/>
          </a:xfrm>
        </p:spPr>
        <p:txBody>
          <a:bodyPr/>
          <a:lstStyle>
            <a:lvl1pPr>
              <a:defRPr>
                <a:solidFill>
                  <a:schemeClr val="tx2"/>
                </a:solidFill>
              </a:defRPr>
            </a:lvl1pPr>
          </a:lstStyle>
          <a:p>
            <a:fld id="{FBB075EA-769C-4ECD-B48E-D6FCDC24F876}" type="slidenum">
              <a:rPr lang="en-US" smtClean="0"/>
              <a:t>‹#›</a:t>
            </a:fld>
            <a:endParaRPr lang="en-US" dirty="0"/>
          </a:p>
        </p:txBody>
      </p:sp>
      <p:sp>
        <p:nvSpPr>
          <p:cNvPr id="9" name="Rectangle 8"/>
          <p:cNvSpPr/>
          <p:nvPr/>
        </p:nvSpPr>
        <p:spPr>
          <a:xfrm>
            <a:off x="14319504" y="2406"/>
            <a:ext cx="617220" cy="43891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14319504" y="2406"/>
            <a:ext cx="617220" cy="43891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78217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2406"/>
            <a:ext cx="14319504" cy="438887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954530" y="4389120"/>
            <a:ext cx="10410444" cy="13810458"/>
          </a:xfrm>
        </p:spPr>
        <p:txBody>
          <a:bodyPr anchor="t">
            <a:normAutofit/>
          </a:bodyPr>
          <a:lstStyle>
            <a:lvl1pPr>
              <a:lnSpc>
                <a:spcPct val="84000"/>
              </a:lnSpc>
              <a:defRPr sz="1584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14936724" y="9"/>
            <a:ext cx="17981676" cy="43891194"/>
          </a:xfrm>
        </p:spPr>
        <p:txBody>
          <a:bodyPr anchor="t">
            <a:normAutofit/>
          </a:bodyPr>
          <a:lstStyle>
            <a:lvl1pPr marL="0" indent="0">
              <a:buNone/>
              <a:defRPr sz="5400"/>
            </a:lvl1pPr>
            <a:lvl2pPr marL="1234440" indent="0">
              <a:buNone/>
              <a:defRPr sz="5400"/>
            </a:lvl2pPr>
            <a:lvl3pPr marL="2468880" indent="0">
              <a:buNone/>
              <a:defRPr sz="5400"/>
            </a:lvl3pPr>
            <a:lvl4pPr marL="3703320" indent="0">
              <a:buNone/>
              <a:defRPr sz="5400"/>
            </a:lvl4pPr>
            <a:lvl5pPr marL="4937760" indent="0">
              <a:buNone/>
              <a:defRPr sz="5400"/>
            </a:lvl5pPr>
            <a:lvl6pPr marL="6172200" indent="0">
              <a:buNone/>
              <a:defRPr sz="5400"/>
            </a:lvl6pPr>
            <a:lvl7pPr marL="7406640" indent="0">
              <a:buNone/>
              <a:defRPr sz="5400"/>
            </a:lvl7pPr>
            <a:lvl8pPr marL="8641080" indent="0">
              <a:buNone/>
              <a:defRPr sz="5400"/>
            </a:lvl8pPr>
            <a:lvl9pPr marL="9875520" indent="0">
              <a:buNone/>
              <a:defRPr sz="5400"/>
            </a:lvl9pPr>
          </a:lstStyle>
          <a:p>
            <a:r>
              <a:rPr lang="en-US"/>
              <a:t>Click icon to add picture</a:t>
            </a:r>
            <a:endParaRPr lang="en-US" dirty="0"/>
          </a:p>
        </p:txBody>
      </p:sp>
      <p:sp>
        <p:nvSpPr>
          <p:cNvPr id="4" name="Text Placeholder 3"/>
          <p:cNvSpPr>
            <a:spLocks noGrp="1"/>
          </p:cNvSpPr>
          <p:nvPr>
            <p:ph type="body" sz="half" idx="2"/>
          </p:nvPr>
        </p:nvSpPr>
        <p:spPr>
          <a:xfrm>
            <a:off x="1954530" y="18278195"/>
            <a:ext cx="10410444" cy="19273165"/>
          </a:xfrm>
        </p:spPr>
        <p:txBody>
          <a:bodyPr>
            <a:normAutofit/>
          </a:bodyPr>
          <a:lstStyle>
            <a:lvl1pPr marL="0" indent="0">
              <a:lnSpc>
                <a:spcPct val="113000"/>
              </a:lnSpc>
              <a:spcBef>
                <a:spcPts val="0"/>
              </a:spcBef>
              <a:spcAft>
                <a:spcPts val="5400"/>
              </a:spcAft>
              <a:buNone/>
              <a:defRPr sz="5760"/>
            </a:lvl1pPr>
            <a:lvl2pPr marL="1234440" indent="0">
              <a:buNone/>
              <a:defRPr sz="3780"/>
            </a:lvl2pPr>
            <a:lvl3pPr marL="2468880" indent="0">
              <a:buNone/>
              <a:defRPr sz="3240"/>
            </a:lvl3pPr>
            <a:lvl4pPr marL="3703320" indent="0">
              <a:buNone/>
              <a:defRPr sz="2700"/>
            </a:lvl4pPr>
            <a:lvl5pPr marL="4937760" indent="0">
              <a:buNone/>
              <a:defRPr sz="2700"/>
            </a:lvl5pPr>
            <a:lvl6pPr marL="6172200" indent="0">
              <a:buNone/>
              <a:defRPr sz="2700"/>
            </a:lvl6pPr>
            <a:lvl7pPr marL="7406640" indent="0">
              <a:buNone/>
              <a:defRPr sz="2700"/>
            </a:lvl7pPr>
            <a:lvl8pPr marL="8641080" indent="0">
              <a:buNone/>
              <a:defRPr sz="2700"/>
            </a:lvl8pPr>
            <a:lvl9pPr marL="9875520" indent="0">
              <a:buNone/>
              <a:defRPr sz="2700"/>
            </a:lvl9pPr>
          </a:lstStyle>
          <a:p>
            <a:pPr lvl="0"/>
            <a:r>
              <a:rPr lang="en-US"/>
              <a:t>Edit Master text styles</a:t>
            </a:r>
          </a:p>
        </p:txBody>
      </p:sp>
      <p:sp>
        <p:nvSpPr>
          <p:cNvPr id="5" name="Date Placeholder 4"/>
          <p:cNvSpPr>
            <a:spLocks noGrp="1"/>
          </p:cNvSpPr>
          <p:nvPr>
            <p:ph type="dt" sz="half" idx="10"/>
          </p:nvPr>
        </p:nvSpPr>
        <p:spPr>
          <a:xfrm>
            <a:off x="1954532" y="41301670"/>
            <a:ext cx="3252344" cy="2589530"/>
          </a:xfrm>
        </p:spPr>
        <p:txBody>
          <a:bodyPr/>
          <a:lstStyle>
            <a:lvl1pPr>
              <a:defRPr>
                <a:solidFill>
                  <a:schemeClr val="tx2"/>
                </a:solidFill>
              </a:defRPr>
            </a:lvl1pPr>
          </a:lstStyle>
          <a:p>
            <a:fld id="{985D6BDF-9D0E-4E2B-85B8-D8F4790360C9}" type="datetimeFigureOut">
              <a:rPr lang="en-US" smtClean="0"/>
              <a:t>12/6/19</a:t>
            </a:fld>
            <a:endParaRPr lang="en-US" dirty="0"/>
          </a:p>
        </p:txBody>
      </p:sp>
      <p:sp>
        <p:nvSpPr>
          <p:cNvPr id="6" name="Footer Placeholder 5"/>
          <p:cNvSpPr>
            <a:spLocks noGrp="1"/>
          </p:cNvSpPr>
          <p:nvPr>
            <p:ph type="ftr" sz="quarter" idx="11"/>
          </p:nvPr>
        </p:nvSpPr>
        <p:spPr>
          <a:xfrm>
            <a:off x="5956052" y="41301670"/>
            <a:ext cx="6408922" cy="2589530"/>
          </a:xfrm>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xfrm>
            <a:off x="26684480" y="41301670"/>
            <a:ext cx="4309988" cy="2589530"/>
          </a:xfrm>
        </p:spPr>
        <p:txBody>
          <a:bodyPr/>
          <a:lstStyle>
            <a:lvl1pPr>
              <a:defRPr>
                <a:solidFill>
                  <a:schemeClr val="tx2"/>
                </a:solidFill>
              </a:defRPr>
            </a:lvl1pPr>
          </a:lstStyle>
          <a:p>
            <a:fld id="{FBB075EA-769C-4ECD-B48E-D6FCDC24F876}" type="slidenum">
              <a:rPr lang="en-US" smtClean="0"/>
              <a:t>‹#›</a:t>
            </a:fld>
            <a:endParaRPr lang="en-US" dirty="0"/>
          </a:p>
        </p:txBody>
      </p:sp>
      <p:sp>
        <p:nvSpPr>
          <p:cNvPr id="9" name="Rectangle 8"/>
          <p:cNvSpPr/>
          <p:nvPr/>
        </p:nvSpPr>
        <p:spPr>
          <a:xfrm>
            <a:off x="14319504" y="2406"/>
            <a:ext cx="617220" cy="43891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title="Divider Bar"/>
          <p:cNvSpPr/>
          <p:nvPr/>
        </p:nvSpPr>
        <p:spPr>
          <a:xfrm>
            <a:off x="14319504" y="2406"/>
            <a:ext cx="617220" cy="43891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95869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03320" y="4389120"/>
            <a:ext cx="25923240" cy="950976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3703320" y="14630400"/>
            <a:ext cx="25923240" cy="2292096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3754755" y="41301670"/>
            <a:ext cx="3252344" cy="2589530"/>
          </a:xfrm>
          <a:prstGeom prst="rect">
            <a:avLst/>
          </a:prstGeom>
        </p:spPr>
        <p:txBody>
          <a:bodyPr vert="horz" lIns="91440" tIns="45720" rIns="91440" bIns="45720" rtlCol="0" anchor="ctr"/>
          <a:lstStyle>
            <a:lvl1pPr algn="l">
              <a:defRPr sz="3600" baseline="0">
                <a:solidFill>
                  <a:schemeClr val="tx2"/>
                </a:solidFill>
              </a:defRPr>
            </a:lvl1pPr>
          </a:lstStyle>
          <a:p>
            <a:fld id="{985D6BDF-9D0E-4E2B-85B8-D8F4790360C9}" type="datetimeFigureOut">
              <a:rPr lang="en-US" smtClean="0"/>
              <a:t>12/6/19</a:t>
            </a:fld>
            <a:endParaRPr lang="en-US" dirty="0"/>
          </a:p>
        </p:txBody>
      </p:sp>
      <p:sp>
        <p:nvSpPr>
          <p:cNvPr id="5" name="Footer Placeholder 4"/>
          <p:cNvSpPr>
            <a:spLocks noGrp="1"/>
          </p:cNvSpPr>
          <p:nvPr>
            <p:ph type="ftr" sz="quarter" idx="3"/>
          </p:nvPr>
        </p:nvSpPr>
        <p:spPr>
          <a:xfrm>
            <a:off x="7812625" y="41301670"/>
            <a:ext cx="16958243" cy="2589530"/>
          </a:xfrm>
          <a:prstGeom prst="rect">
            <a:avLst/>
          </a:prstGeom>
        </p:spPr>
        <p:txBody>
          <a:bodyPr vert="horz" lIns="91440" tIns="45720" rIns="91440" bIns="45720" rtlCol="0" anchor="ctr"/>
          <a:lstStyle>
            <a:lvl1pPr algn="l">
              <a:defRPr sz="3600" baseline="0">
                <a:solidFill>
                  <a:schemeClr val="tx2"/>
                </a:solidFill>
              </a:defRPr>
            </a:lvl1pPr>
          </a:lstStyle>
          <a:p>
            <a:endParaRPr lang="en-US" dirty="0"/>
          </a:p>
        </p:txBody>
      </p:sp>
      <p:sp>
        <p:nvSpPr>
          <p:cNvPr id="6" name="Slide Number Placeholder 5"/>
          <p:cNvSpPr>
            <a:spLocks noGrp="1"/>
          </p:cNvSpPr>
          <p:nvPr>
            <p:ph type="sldNum" sz="quarter" idx="4"/>
          </p:nvPr>
        </p:nvSpPr>
        <p:spPr>
          <a:xfrm>
            <a:off x="25576389" y="41301670"/>
            <a:ext cx="4309988" cy="2589530"/>
          </a:xfrm>
          <a:prstGeom prst="rect">
            <a:avLst/>
          </a:prstGeom>
        </p:spPr>
        <p:txBody>
          <a:bodyPr vert="horz" lIns="91440" tIns="45720" rIns="91440" bIns="45720" rtlCol="0" anchor="ctr"/>
          <a:lstStyle>
            <a:lvl1pPr algn="r">
              <a:defRPr sz="3600" baseline="0">
                <a:solidFill>
                  <a:schemeClr val="tx2"/>
                </a:solidFill>
              </a:defRPr>
            </a:lvl1pPr>
          </a:lstStyle>
          <a:p>
            <a:fld id="{FBB075EA-769C-4ECD-B48E-D6FCDC24F876}" type="slidenum">
              <a:rPr lang="en-US" smtClean="0"/>
              <a:t>‹#›</a:t>
            </a:fld>
            <a:endParaRPr lang="en-US" dirty="0"/>
          </a:p>
        </p:txBody>
      </p:sp>
      <p:sp>
        <p:nvSpPr>
          <p:cNvPr id="9" name="Rectangle 8"/>
          <p:cNvSpPr/>
          <p:nvPr/>
        </p:nvSpPr>
        <p:spPr>
          <a:xfrm>
            <a:off x="1290856" y="2406"/>
            <a:ext cx="617220" cy="43891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title="Side bar"/>
          <p:cNvSpPr/>
          <p:nvPr/>
        </p:nvSpPr>
        <p:spPr>
          <a:xfrm>
            <a:off x="1290856" y="2406"/>
            <a:ext cx="617220" cy="43891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73925076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xStyles>
    <p:titleStyle>
      <a:lvl1pPr algn="l" defTabSz="2468880" rtl="0" eaLnBrk="1" latinLnBrk="0" hangingPunct="1">
        <a:lnSpc>
          <a:spcPct val="89000"/>
        </a:lnSpc>
        <a:spcBef>
          <a:spcPct val="0"/>
        </a:spcBef>
        <a:buNone/>
        <a:defRPr sz="15840" kern="1200" baseline="0">
          <a:solidFill>
            <a:schemeClr val="tx2"/>
          </a:solidFill>
          <a:latin typeface="+mj-lt"/>
          <a:ea typeface="+mj-ea"/>
          <a:cs typeface="+mj-cs"/>
        </a:defRPr>
      </a:lvl1pPr>
    </p:titleStyle>
    <p:bodyStyle>
      <a:lvl1pPr marL="1382573" indent="-1382573" algn="l" defTabSz="2468880" rtl="0" eaLnBrk="1" latinLnBrk="0" hangingPunct="1">
        <a:lnSpc>
          <a:spcPct val="94000"/>
        </a:lnSpc>
        <a:spcBef>
          <a:spcPts val="3600"/>
        </a:spcBef>
        <a:spcAft>
          <a:spcPts val="720"/>
        </a:spcAft>
        <a:buFont typeface="Franklin Gothic Book" panose="020B0503020102020204" pitchFamily="34" charset="0"/>
        <a:buChar char="■"/>
        <a:defRPr sz="7200" kern="1200" baseline="0">
          <a:solidFill>
            <a:schemeClr val="tx2"/>
          </a:solidFill>
          <a:latin typeface="+mn-lt"/>
          <a:ea typeface="+mn-ea"/>
          <a:cs typeface="+mn-cs"/>
        </a:defRPr>
      </a:lvl1pPr>
      <a:lvl2pPr marL="3291840" indent="-1382573" algn="l" defTabSz="2468880" rtl="0" eaLnBrk="1" latinLnBrk="0" hangingPunct="1">
        <a:lnSpc>
          <a:spcPct val="94000"/>
        </a:lnSpc>
        <a:spcBef>
          <a:spcPts val="1800"/>
        </a:spcBef>
        <a:spcAft>
          <a:spcPts val="720"/>
        </a:spcAft>
        <a:buFont typeface="Franklin Gothic Book" panose="020B0503020102020204" pitchFamily="34" charset="0"/>
        <a:buChar char="–"/>
        <a:defRPr sz="7200" i="1" kern="1200" baseline="0">
          <a:solidFill>
            <a:schemeClr val="tx2"/>
          </a:solidFill>
          <a:latin typeface="+mn-lt"/>
          <a:ea typeface="+mn-ea"/>
          <a:cs typeface="+mn-cs"/>
        </a:defRPr>
      </a:lvl2pPr>
      <a:lvl3pPr marL="4937760" indent="-1382573" algn="l" defTabSz="2468880" rtl="0" eaLnBrk="1" latinLnBrk="0" hangingPunct="1">
        <a:lnSpc>
          <a:spcPct val="94000"/>
        </a:lnSpc>
        <a:spcBef>
          <a:spcPts val="1800"/>
        </a:spcBef>
        <a:spcAft>
          <a:spcPts val="720"/>
        </a:spcAft>
        <a:buFont typeface="Franklin Gothic Book" panose="020B0503020102020204" pitchFamily="34" charset="0"/>
        <a:buChar char="■"/>
        <a:defRPr sz="6480" kern="1200" baseline="0">
          <a:solidFill>
            <a:schemeClr val="tx2"/>
          </a:solidFill>
          <a:latin typeface="+mn-lt"/>
          <a:ea typeface="+mn-ea"/>
          <a:cs typeface="+mn-cs"/>
        </a:defRPr>
      </a:lvl3pPr>
      <a:lvl4pPr marL="6583680" indent="-1382573" algn="l" defTabSz="2468880" rtl="0" eaLnBrk="1" latinLnBrk="0" hangingPunct="1">
        <a:lnSpc>
          <a:spcPct val="94000"/>
        </a:lnSpc>
        <a:spcBef>
          <a:spcPts val="1800"/>
        </a:spcBef>
        <a:spcAft>
          <a:spcPts val="720"/>
        </a:spcAft>
        <a:buFont typeface="Franklin Gothic Book" panose="020B0503020102020204" pitchFamily="34" charset="0"/>
        <a:buChar char="–"/>
        <a:defRPr sz="6480" i="1" kern="1200" baseline="0">
          <a:solidFill>
            <a:schemeClr val="tx2"/>
          </a:solidFill>
          <a:latin typeface="+mn-lt"/>
          <a:ea typeface="+mn-ea"/>
          <a:cs typeface="+mn-cs"/>
        </a:defRPr>
      </a:lvl4pPr>
      <a:lvl5pPr marL="8229600" indent="-1382573" algn="l" defTabSz="2468880" rtl="0" eaLnBrk="1" latinLnBrk="0" hangingPunct="1">
        <a:lnSpc>
          <a:spcPct val="94000"/>
        </a:lnSpc>
        <a:spcBef>
          <a:spcPts val="1800"/>
        </a:spcBef>
        <a:spcAft>
          <a:spcPts val="720"/>
        </a:spcAft>
        <a:buFont typeface="Franklin Gothic Book" panose="020B0503020102020204" pitchFamily="34" charset="0"/>
        <a:buChar char="■"/>
        <a:defRPr sz="5760" kern="1200" baseline="0">
          <a:solidFill>
            <a:schemeClr val="tx2"/>
          </a:solidFill>
          <a:latin typeface="+mn-lt"/>
          <a:ea typeface="+mn-ea"/>
          <a:cs typeface="+mn-cs"/>
        </a:defRPr>
      </a:lvl5pPr>
      <a:lvl6pPr marL="9875520" indent="-1382573" algn="l" defTabSz="2468880" rtl="0" eaLnBrk="1" latinLnBrk="0" hangingPunct="1">
        <a:lnSpc>
          <a:spcPct val="94000"/>
        </a:lnSpc>
        <a:spcBef>
          <a:spcPts val="1800"/>
        </a:spcBef>
        <a:spcAft>
          <a:spcPts val="720"/>
        </a:spcAft>
        <a:buFont typeface="Franklin Gothic Book" panose="020B0503020102020204" pitchFamily="34" charset="0"/>
        <a:buChar char="–"/>
        <a:defRPr sz="5760" i="1" kern="1200" baseline="0">
          <a:solidFill>
            <a:schemeClr val="tx2"/>
          </a:solidFill>
          <a:latin typeface="+mn-lt"/>
          <a:ea typeface="+mn-ea"/>
          <a:cs typeface="+mn-cs"/>
        </a:defRPr>
      </a:lvl6pPr>
      <a:lvl7pPr marL="11521440" indent="-1382573" algn="l" defTabSz="2468880" rtl="0" eaLnBrk="1" latinLnBrk="0" hangingPunct="1">
        <a:lnSpc>
          <a:spcPct val="94000"/>
        </a:lnSpc>
        <a:spcBef>
          <a:spcPts val="1800"/>
        </a:spcBef>
        <a:spcAft>
          <a:spcPts val="720"/>
        </a:spcAft>
        <a:buFont typeface="Franklin Gothic Book" panose="020B0503020102020204" pitchFamily="34" charset="0"/>
        <a:buChar char="■"/>
        <a:defRPr sz="5040" kern="1200" baseline="0">
          <a:solidFill>
            <a:schemeClr val="tx2"/>
          </a:solidFill>
          <a:latin typeface="+mn-lt"/>
          <a:ea typeface="+mn-ea"/>
          <a:cs typeface="+mn-cs"/>
        </a:defRPr>
      </a:lvl7pPr>
      <a:lvl8pPr marL="13167360" indent="-1382573" algn="l" defTabSz="2468880" rtl="0" eaLnBrk="1" latinLnBrk="0" hangingPunct="1">
        <a:lnSpc>
          <a:spcPct val="94000"/>
        </a:lnSpc>
        <a:spcBef>
          <a:spcPts val="1800"/>
        </a:spcBef>
        <a:spcAft>
          <a:spcPts val="720"/>
        </a:spcAft>
        <a:buFont typeface="Franklin Gothic Book" panose="020B0503020102020204" pitchFamily="34" charset="0"/>
        <a:buChar char="–"/>
        <a:defRPr sz="5040" i="1" kern="1200" baseline="0">
          <a:solidFill>
            <a:schemeClr val="tx2"/>
          </a:solidFill>
          <a:latin typeface="+mn-lt"/>
          <a:ea typeface="+mn-ea"/>
          <a:cs typeface="+mn-cs"/>
        </a:defRPr>
      </a:lvl8pPr>
      <a:lvl9pPr marL="14813280" indent="-1382573" algn="l" defTabSz="2468880" rtl="0" eaLnBrk="1" latinLnBrk="0" hangingPunct="1">
        <a:lnSpc>
          <a:spcPct val="94000"/>
        </a:lnSpc>
        <a:spcBef>
          <a:spcPts val="1800"/>
        </a:spcBef>
        <a:spcAft>
          <a:spcPts val="720"/>
        </a:spcAft>
        <a:buFont typeface="Franklin Gothic Book" panose="020B0503020102020204" pitchFamily="34" charset="0"/>
        <a:buChar char="■"/>
        <a:defRPr sz="5040" kern="1200" baseline="0">
          <a:solidFill>
            <a:schemeClr val="tx2"/>
          </a:solidFill>
          <a:latin typeface="+mn-lt"/>
          <a:ea typeface="+mn-ea"/>
          <a:cs typeface="+mn-cs"/>
        </a:defRPr>
      </a:lvl9pPr>
    </p:bodyStyle>
    <p:otherStyle>
      <a:defPPr>
        <a:defRPr lang="en-US"/>
      </a:defPPr>
      <a:lvl1pPr marL="0" algn="l" defTabSz="2468880" rtl="0" eaLnBrk="1" latinLnBrk="0" hangingPunct="1">
        <a:defRPr sz="4860" kern="1200">
          <a:solidFill>
            <a:schemeClr val="tx1"/>
          </a:solidFill>
          <a:latin typeface="+mn-lt"/>
          <a:ea typeface="+mn-ea"/>
          <a:cs typeface="+mn-cs"/>
        </a:defRPr>
      </a:lvl1pPr>
      <a:lvl2pPr marL="1234440" algn="l" defTabSz="2468880" rtl="0" eaLnBrk="1" latinLnBrk="0" hangingPunct="1">
        <a:defRPr sz="4860" kern="1200">
          <a:solidFill>
            <a:schemeClr val="tx1"/>
          </a:solidFill>
          <a:latin typeface="+mn-lt"/>
          <a:ea typeface="+mn-ea"/>
          <a:cs typeface="+mn-cs"/>
        </a:defRPr>
      </a:lvl2pPr>
      <a:lvl3pPr marL="2468880" algn="l" defTabSz="2468880" rtl="0" eaLnBrk="1" latinLnBrk="0" hangingPunct="1">
        <a:defRPr sz="4860" kern="1200">
          <a:solidFill>
            <a:schemeClr val="tx1"/>
          </a:solidFill>
          <a:latin typeface="+mn-lt"/>
          <a:ea typeface="+mn-ea"/>
          <a:cs typeface="+mn-cs"/>
        </a:defRPr>
      </a:lvl3pPr>
      <a:lvl4pPr marL="3703320" algn="l" defTabSz="2468880" rtl="0" eaLnBrk="1" latinLnBrk="0" hangingPunct="1">
        <a:defRPr sz="4860" kern="1200">
          <a:solidFill>
            <a:schemeClr val="tx1"/>
          </a:solidFill>
          <a:latin typeface="+mn-lt"/>
          <a:ea typeface="+mn-ea"/>
          <a:cs typeface="+mn-cs"/>
        </a:defRPr>
      </a:lvl4pPr>
      <a:lvl5pPr marL="4937760" algn="l" defTabSz="2468880" rtl="0" eaLnBrk="1" latinLnBrk="0" hangingPunct="1">
        <a:defRPr sz="4860" kern="1200">
          <a:solidFill>
            <a:schemeClr val="tx1"/>
          </a:solidFill>
          <a:latin typeface="+mn-lt"/>
          <a:ea typeface="+mn-ea"/>
          <a:cs typeface="+mn-cs"/>
        </a:defRPr>
      </a:lvl5pPr>
      <a:lvl6pPr marL="6172200" algn="l" defTabSz="2468880" rtl="0" eaLnBrk="1" latinLnBrk="0" hangingPunct="1">
        <a:defRPr sz="4860" kern="1200">
          <a:solidFill>
            <a:schemeClr val="tx1"/>
          </a:solidFill>
          <a:latin typeface="+mn-lt"/>
          <a:ea typeface="+mn-ea"/>
          <a:cs typeface="+mn-cs"/>
        </a:defRPr>
      </a:lvl6pPr>
      <a:lvl7pPr marL="7406640" algn="l" defTabSz="2468880" rtl="0" eaLnBrk="1" latinLnBrk="0" hangingPunct="1">
        <a:defRPr sz="4860" kern="1200">
          <a:solidFill>
            <a:schemeClr val="tx1"/>
          </a:solidFill>
          <a:latin typeface="+mn-lt"/>
          <a:ea typeface="+mn-ea"/>
          <a:cs typeface="+mn-cs"/>
        </a:defRPr>
      </a:lvl7pPr>
      <a:lvl8pPr marL="8641080" algn="l" defTabSz="2468880" rtl="0" eaLnBrk="1" latinLnBrk="0" hangingPunct="1">
        <a:defRPr sz="4860" kern="1200">
          <a:solidFill>
            <a:schemeClr val="tx1"/>
          </a:solidFill>
          <a:latin typeface="+mn-lt"/>
          <a:ea typeface="+mn-ea"/>
          <a:cs typeface="+mn-cs"/>
        </a:defRPr>
      </a:lvl8pPr>
      <a:lvl9pPr marL="9875520" algn="l" defTabSz="2468880" rtl="0" eaLnBrk="1" latinLnBrk="0" hangingPunct="1">
        <a:defRPr sz="486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912">
          <p15:clr>
            <a:srgbClr val="F26B43"/>
          </p15:clr>
        </p15:guide>
        <p15:guide id="2" pos="936">
          <p15:clr>
            <a:srgbClr val="F26B43"/>
          </p15:clr>
        </p15:guide>
        <p15:guide id="3" pos="864">
          <p15:clr>
            <a:srgbClr val="F26B43"/>
          </p15:clr>
        </p15:guide>
        <p15:guide id="0" orient="horz" pos="1368">
          <p15:clr>
            <a:srgbClr val="F26B43"/>
          </p15:clr>
        </p15:guide>
        <p15:guide id="4" orient="horz" pos="1440">
          <p15:clr>
            <a:srgbClr val="F26B43"/>
          </p15:clr>
        </p15:guide>
        <p15:guide id="5" orient="horz" pos="3696">
          <p15:clr>
            <a:srgbClr val="F26B43"/>
          </p15:clr>
        </p15:guide>
        <p15:guide id="6" orient="horz" pos="432">
          <p15:clr>
            <a:srgbClr val="F26B43"/>
          </p15:clr>
        </p15:guide>
        <p15:guide id="7" orient="horz" pos="1512">
          <p15:clr>
            <a:srgbClr val="F26B43"/>
          </p15:clr>
        </p15:guide>
        <p15:guide id="8" pos="5184">
          <p15:clr>
            <a:srgbClr val="F26B43"/>
          </p15:clr>
        </p15:guide>
        <p15:guide id="9" pos="702">
          <p15:clr>
            <a:srgbClr val="F26B43"/>
          </p15:clr>
        </p15:guide>
        <p15:guide id="10" pos="64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image" Target="../media/image3.tiff"/><Relationship Id="rId1" Type="http://schemas.openxmlformats.org/officeDocument/2006/relationships/slideLayout" Target="../slideLayouts/slideLayout12.xml"/><Relationship Id="rId4" Type="http://schemas.openxmlformats.org/officeDocument/2006/relationships/hyperlink" Target="https://www.oldtownorcutt.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3064"/>
            </a:gs>
            <a:gs pos="42000">
              <a:srgbClr val="EAEAEA"/>
            </a:gs>
            <a:gs pos="100000">
              <a:srgbClr val="003064"/>
            </a:gs>
          </a:gsLst>
          <a:lin ang="5400000" scaled="1"/>
        </a:gradFill>
        <a:effectLst/>
      </p:bgPr>
    </p:bg>
    <p:spTree>
      <p:nvGrpSpPr>
        <p:cNvPr id="1" name=""/>
        <p:cNvGrpSpPr/>
        <p:nvPr/>
      </p:nvGrpSpPr>
      <p:grpSpPr>
        <a:xfrm>
          <a:off x="0" y="0"/>
          <a:ext cx="0" cy="0"/>
          <a:chOff x="0" y="0"/>
          <a:chExt cx="0" cy="0"/>
        </a:xfrm>
      </p:grpSpPr>
      <p:sp>
        <p:nvSpPr>
          <p:cNvPr id="4" name="Text Box 122"/>
          <p:cNvSpPr txBox="1">
            <a:spLocks noChangeArrowheads="1"/>
          </p:cNvSpPr>
          <p:nvPr/>
        </p:nvSpPr>
        <p:spPr bwMode="auto">
          <a:xfrm>
            <a:off x="685800" y="420837"/>
            <a:ext cx="21945600" cy="4462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2880" tIns="457200" rIns="182880" bIns="457200" anchor="ctr" anchorCtr="0">
            <a:spAutoFit/>
          </a:bodyPr>
          <a:lstStyle>
            <a:lvl1pPr defTabSz="4389438" eaLnBrk="0" hangingPunct="0">
              <a:defRPr sz="2200">
                <a:solidFill>
                  <a:schemeClr val="tx1"/>
                </a:solidFill>
                <a:latin typeface="Arial" charset="0"/>
              </a:defRPr>
            </a:lvl1pPr>
            <a:lvl2pPr marL="742950" indent="-285750" defTabSz="4389438" eaLnBrk="0" hangingPunct="0">
              <a:defRPr sz="2200">
                <a:solidFill>
                  <a:schemeClr val="tx1"/>
                </a:solidFill>
                <a:latin typeface="Arial" charset="0"/>
              </a:defRPr>
            </a:lvl2pPr>
            <a:lvl3pPr marL="1143000" indent="-228600" defTabSz="4389438" eaLnBrk="0" hangingPunct="0">
              <a:defRPr sz="2200">
                <a:solidFill>
                  <a:schemeClr val="tx1"/>
                </a:solidFill>
                <a:latin typeface="Arial" charset="0"/>
              </a:defRPr>
            </a:lvl3pPr>
            <a:lvl4pPr marL="1600200" indent="-228600" defTabSz="4389438" eaLnBrk="0" hangingPunct="0">
              <a:defRPr sz="2200">
                <a:solidFill>
                  <a:schemeClr val="tx1"/>
                </a:solidFill>
                <a:latin typeface="Arial" charset="0"/>
              </a:defRPr>
            </a:lvl4pPr>
            <a:lvl5pPr marL="2057400" indent="-228600" defTabSz="4389438" eaLnBrk="0" hangingPunct="0">
              <a:defRPr sz="2200">
                <a:solidFill>
                  <a:schemeClr val="tx1"/>
                </a:solidFill>
                <a:latin typeface="Arial" charset="0"/>
              </a:defRPr>
            </a:lvl5pPr>
            <a:lvl6pPr marL="2514600" indent="-228600" defTabSz="4389438" eaLnBrk="0" fontAlgn="base" hangingPunct="0">
              <a:spcBef>
                <a:spcPct val="0"/>
              </a:spcBef>
              <a:spcAft>
                <a:spcPct val="0"/>
              </a:spcAft>
              <a:defRPr sz="2200">
                <a:solidFill>
                  <a:schemeClr val="tx1"/>
                </a:solidFill>
                <a:latin typeface="Arial" charset="0"/>
              </a:defRPr>
            </a:lvl6pPr>
            <a:lvl7pPr marL="2971800" indent="-228600" defTabSz="4389438" eaLnBrk="0" fontAlgn="base" hangingPunct="0">
              <a:spcBef>
                <a:spcPct val="0"/>
              </a:spcBef>
              <a:spcAft>
                <a:spcPct val="0"/>
              </a:spcAft>
              <a:defRPr sz="2200">
                <a:solidFill>
                  <a:schemeClr val="tx1"/>
                </a:solidFill>
                <a:latin typeface="Arial" charset="0"/>
              </a:defRPr>
            </a:lvl7pPr>
            <a:lvl8pPr marL="3429000" indent="-228600" defTabSz="4389438" eaLnBrk="0" fontAlgn="base" hangingPunct="0">
              <a:spcBef>
                <a:spcPct val="0"/>
              </a:spcBef>
              <a:spcAft>
                <a:spcPct val="0"/>
              </a:spcAft>
              <a:defRPr sz="2200">
                <a:solidFill>
                  <a:schemeClr val="tx1"/>
                </a:solidFill>
                <a:latin typeface="Arial" charset="0"/>
              </a:defRPr>
            </a:lvl8pPr>
            <a:lvl9pPr marL="3886200" indent="-228600" defTabSz="4389438" eaLnBrk="0" fontAlgn="base" hangingPunct="0">
              <a:spcBef>
                <a:spcPct val="0"/>
              </a:spcBef>
              <a:spcAft>
                <a:spcPct val="0"/>
              </a:spcAft>
              <a:defRPr sz="2200">
                <a:solidFill>
                  <a:schemeClr val="tx1"/>
                </a:solidFill>
                <a:latin typeface="Arial" charset="0"/>
              </a:defRPr>
            </a:lvl9pPr>
          </a:lstStyle>
          <a:p>
            <a:pPr algn="ctr" eaLnBrk="1" hangingPunct="1"/>
            <a:r>
              <a:rPr lang="en-US" sz="11500" b="1" dirty="0">
                <a:solidFill>
                  <a:schemeClr val="accent3">
                    <a:lumMod val="20000"/>
                    <a:lumOff val="80000"/>
                  </a:schemeClr>
                </a:solidFill>
                <a:latin typeface="Lucida Handwriting" panose="03010101010101010101" pitchFamily="66" charset="77"/>
              </a:rPr>
              <a:t>Wine Stone Inn: </a:t>
            </a:r>
          </a:p>
          <a:p>
            <a:pPr algn="ctr" eaLnBrk="1" hangingPunct="1"/>
            <a:r>
              <a:rPr lang="en-US" sz="11500" b="1" dirty="0">
                <a:solidFill>
                  <a:schemeClr val="accent3">
                    <a:lumMod val="20000"/>
                    <a:lumOff val="80000"/>
                  </a:schemeClr>
                </a:solidFill>
                <a:latin typeface="+mn-lt"/>
              </a:rPr>
              <a:t>Ribbon Cutting and Open House</a:t>
            </a:r>
            <a:endParaRPr lang="en-US" sz="8000" b="1" dirty="0">
              <a:solidFill>
                <a:schemeClr val="accent3">
                  <a:lumMod val="20000"/>
                  <a:lumOff val="80000"/>
                </a:schemeClr>
              </a:solidFill>
              <a:latin typeface="+mn-lt"/>
            </a:endParaRPr>
          </a:p>
        </p:txBody>
      </p:sp>
      <p:sp>
        <p:nvSpPr>
          <p:cNvPr id="25" name="TextBox 24"/>
          <p:cNvSpPr txBox="1"/>
          <p:nvPr/>
        </p:nvSpPr>
        <p:spPr>
          <a:xfrm>
            <a:off x="15261450" y="38689180"/>
            <a:ext cx="4036426" cy="1938992"/>
          </a:xfrm>
          <a:prstGeom prst="rect">
            <a:avLst/>
          </a:prstGeom>
          <a:noFill/>
        </p:spPr>
        <p:txBody>
          <a:bodyPr wrap="none" rtlCol="0">
            <a:spAutoFit/>
          </a:bodyPr>
          <a:lstStyle/>
          <a:p>
            <a:r>
              <a:rPr lang="en-US" sz="6000" b="1" dirty="0"/>
              <a:t>References:</a:t>
            </a:r>
          </a:p>
          <a:p>
            <a:endParaRPr lang="en-US" sz="6000" b="1" dirty="0"/>
          </a:p>
        </p:txBody>
      </p:sp>
      <p:sp>
        <p:nvSpPr>
          <p:cNvPr id="32" name="Rectangle 31"/>
          <p:cNvSpPr/>
          <p:nvPr/>
        </p:nvSpPr>
        <p:spPr>
          <a:xfrm>
            <a:off x="1545450" y="5655004"/>
            <a:ext cx="14173200" cy="1015663"/>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6000" b="1" dirty="0">
                <a:solidFill>
                  <a:schemeClr val="accent3">
                    <a:lumMod val="20000"/>
                    <a:lumOff val="80000"/>
                  </a:schemeClr>
                </a:solidFill>
              </a:rPr>
              <a:t>Introduction</a:t>
            </a:r>
          </a:p>
        </p:txBody>
      </p:sp>
      <p:sp>
        <p:nvSpPr>
          <p:cNvPr id="33" name="Rectangle 32"/>
          <p:cNvSpPr/>
          <p:nvPr/>
        </p:nvSpPr>
        <p:spPr>
          <a:xfrm>
            <a:off x="1926450" y="13717545"/>
            <a:ext cx="14173200" cy="1015663"/>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6000" b="1" dirty="0">
                <a:solidFill>
                  <a:schemeClr val="accent3">
                    <a:lumMod val="20000"/>
                    <a:lumOff val="80000"/>
                  </a:schemeClr>
                </a:solidFill>
              </a:rPr>
              <a:t>Background</a:t>
            </a:r>
          </a:p>
        </p:txBody>
      </p:sp>
      <p:sp>
        <p:nvSpPr>
          <p:cNvPr id="12" name="Text Box 191"/>
          <p:cNvSpPr txBox="1">
            <a:spLocks noChangeArrowheads="1"/>
          </p:cNvSpPr>
          <p:nvPr/>
        </p:nvSpPr>
        <p:spPr bwMode="auto">
          <a:xfrm>
            <a:off x="17248414" y="18463130"/>
            <a:ext cx="14173200" cy="11695509"/>
          </a:xfrm>
          <a:prstGeom prst="rect">
            <a:avLst/>
          </a:prstGeom>
          <a:noFill/>
          <a:ln w="12700">
            <a:noFill/>
          </a:ln>
          <a:effectLst/>
        </p:spPr>
        <p:txBody>
          <a:bodyPr lIns="182880" tIns="182880" rIns="182880" bIns="182880">
            <a:spAutoFit/>
          </a:bodyPr>
          <a:lstStyle>
            <a:lvl1pPr eaLnBrk="0" hangingPunct="0">
              <a:defRPr sz="2200">
                <a:solidFill>
                  <a:schemeClr val="tx1"/>
                </a:solidFill>
                <a:latin typeface="Arial" charset="0"/>
              </a:defRPr>
            </a:lvl1pPr>
            <a:lvl2pPr marL="742950" indent="-285750" eaLnBrk="0" hangingPunct="0">
              <a:defRPr sz="2200">
                <a:solidFill>
                  <a:schemeClr val="tx1"/>
                </a:solidFill>
                <a:latin typeface="Arial" charset="0"/>
              </a:defRPr>
            </a:lvl2pPr>
            <a:lvl3pPr marL="1143000" indent="-228600" eaLnBrk="0" hangingPunct="0">
              <a:defRPr sz="2200">
                <a:solidFill>
                  <a:schemeClr val="tx1"/>
                </a:solidFill>
                <a:latin typeface="Arial" charset="0"/>
              </a:defRPr>
            </a:lvl3pPr>
            <a:lvl4pPr marL="1600200" indent="-228600" eaLnBrk="0" hangingPunct="0">
              <a:defRPr sz="2200">
                <a:solidFill>
                  <a:schemeClr val="tx1"/>
                </a:solidFill>
                <a:latin typeface="Arial" charset="0"/>
              </a:defRPr>
            </a:lvl4pPr>
            <a:lvl5pPr marL="2057400" indent="-228600" eaLnBrk="0" hangingPunct="0">
              <a:defRPr sz="2200">
                <a:solidFill>
                  <a:schemeClr val="tx1"/>
                </a:solidFill>
                <a:latin typeface="Arial" charset="0"/>
              </a:defRPr>
            </a:lvl5pPr>
            <a:lvl6pPr marL="2514600" indent="-228600" eaLnBrk="0" fontAlgn="base" hangingPunct="0">
              <a:spcBef>
                <a:spcPct val="0"/>
              </a:spcBef>
              <a:spcAft>
                <a:spcPct val="0"/>
              </a:spcAft>
              <a:defRPr sz="2200">
                <a:solidFill>
                  <a:schemeClr val="tx1"/>
                </a:solidFill>
                <a:latin typeface="Arial" charset="0"/>
              </a:defRPr>
            </a:lvl6pPr>
            <a:lvl7pPr marL="2971800" indent="-228600" eaLnBrk="0" fontAlgn="base" hangingPunct="0">
              <a:spcBef>
                <a:spcPct val="0"/>
              </a:spcBef>
              <a:spcAft>
                <a:spcPct val="0"/>
              </a:spcAft>
              <a:defRPr sz="2200">
                <a:solidFill>
                  <a:schemeClr val="tx1"/>
                </a:solidFill>
                <a:latin typeface="Arial" charset="0"/>
              </a:defRPr>
            </a:lvl7pPr>
            <a:lvl8pPr marL="3429000" indent="-228600" eaLnBrk="0" fontAlgn="base" hangingPunct="0">
              <a:spcBef>
                <a:spcPct val="0"/>
              </a:spcBef>
              <a:spcAft>
                <a:spcPct val="0"/>
              </a:spcAft>
              <a:defRPr sz="2200">
                <a:solidFill>
                  <a:schemeClr val="tx1"/>
                </a:solidFill>
                <a:latin typeface="Arial" charset="0"/>
              </a:defRPr>
            </a:lvl8pPr>
            <a:lvl9pPr marL="3886200" indent="-228600" eaLnBrk="0" fontAlgn="base" hangingPunct="0">
              <a:spcBef>
                <a:spcPct val="0"/>
              </a:spcBef>
              <a:spcAft>
                <a:spcPct val="0"/>
              </a:spcAft>
              <a:defRPr sz="2200">
                <a:solidFill>
                  <a:schemeClr val="tx1"/>
                </a:solidFill>
                <a:latin typeface="Arial" charset="0"/>
              </a:defRPr>
            </a:lvl9pPr>
          </a:lstStyle>
          <a:p>
            <a:r>
              <a:rPr lang="en-US" sz="3200" dirty="0"/>
              <a:t>The Open House for the Wine Stone Inn was a huge success! The kick-off to the weekend started with the Ribbon Cutting Friday, November 1</a:t>
            </a:r>
            <a:r>
              <a:rPr lang="en-US" sz="3200" baseline="30000" dirty="0"/>
              <a:t>st</a:t>
            </a:r>
            <a:r>
              <a:rPr lang="en-US" sz="3200" dirty="0"/>
              <a:t> , which brought in $1,346 in sales as well as many new customers.  The local news station, KCOY, publicized the event by a story that was on the 5 o’clock news as well as the internet.  The Open House scheduled for Sunday, November 3</a:t>
            </a:r>
            <a:r>
              <a:rPr lang="en-US" sz="3200" baseline="30000" dirty="0"/>
              <a:t>rd</a:t>
            </a:r>
            <a:r>
              <a:rPr lang="en-US" sz="3200" dirty="0"/>
              <a:t>, 2 days after the Ribbon Cutting, was also advertised.</a:t>
            </a:r>
          </a:p>
          <a:p>
            <a:r>
              <a:rPr lang="en-US" sz="3200" dirty="0"/>
              <a:t>The main event, The Wine Stone Inn Open House, brought 	in over 400 people within a 3-hour period.  Some of those people included the Mayor Alice </a:t>
            </a:r>
            <a:r>
              <a:rPr lang="en-US" sz="3200" dirty="0" err="1"/>
              <a:t>Patino</a:t>
            </a:r>
            <a:r>
              <a:rPr lang="en-US" sz="3200" dirty="0"/>
              <a:t>, Congressman candidate Andy Caldwell, </a:t>
            </a:r>
            <a:r>
              <a:rPr lang="en-US" sz="3200" dirty="0" err="1"/>
              <a:t>Betteravia</a:t>
            </a:r>
            <a:r>
              <a:rPr lang="en-US" sz="3200" dirty="0"/>
              <a:t> Farms CEO Patrick </a:t>
            </a:r>
            <a:r>
              <a:rPr lang="en-US" sz="3200" dirty="0" err="1"/>
              <a:t>Ferini</a:t>
            </a:r>
            <a:r>
              <a:rPr lang="en-US" sz="3200" dirty="0"/>
              <a:t>, Far Western owners, and many more important Santa Maria citizens.  Owners from Blast 825 were also there and paired up with the Wine Stone to host an industry night together in January 2020.  Wine-based margaritas were offered for free as well as select beers and wines available for half price, and drink sales totaled in $2,694!  Also, three private parties were booked for the future in the Cellar Room.  Over 300 hundred emails were harvested and a follow-up letter was sent to thank them for coming and provide them with more information regarding the hotel.  There was a significant increase in followers on the Wine Stone Inn Facebook page as well as the Instagram page with more than 150 additional followers.  Many of the attendees at the Open House tagged the hotel in their social media which helped boosted the knowledge of the presence of the hotel.  With some generous help from the community,  I was able to be under the authorized budget by $300.  </a:t>
            </a:r>
          </a:p>
        </p:txBody>
      </p:sp>
      <p:sp>
        <p:nvSpPr>
          <p:cNvPr id="35" name="Rectangle 34"/>
          <p:cNvSpPr/>
          <p:nvPr/>
        </p:nvSpPr>
        <p:spPr>
          <a:xfrm>
            <a:off x="17248414" y="17113182"/>
            <a:ext cx="14173200" cy="914400"/>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solidFill>
                  <a:schemeClr val="accent3">
                    <a:lumMod val="20000"/>
                    <a:lumOff val="80000"/>
                  </a:schemeClr>
                </a:solidFill>
              </a:rPr>
              <a:t>Results</a:t>
            </a:r>
          </a:p>
        </p:txBody>
      </p:sp>
      <p:sp>
        <p:nvSpPr>
          <p:cNvPr id="36" name="Rectangle 35"/>
          <p:cNvSpPr/>
          <p:nvPr/>
        </p:nvSpPr>
        <p:spPr>
          <a:xfrm>
            <a:off x="17281071" y="30916923"/>
            <a:ext cx="14173200" cy="914400"/>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solidFill>
                  <a:schemeClr val="accent3">
                    <a:lumMod val="20000"/>
                    <a:lumOff val="80000"/>
                  </a:schemeClr>
                </a:solidFill>
              </a:rPr>
              <a:t>Conclusion</a:t>
            </a:r>
          </a:p>
        </p:txBody>
      </p:sp>
      <p:sp>
        <p:nvSpPr>
          <p:cNvPr id="45" name="Rectangle 44"/>
          <p:cNvSpPr/>
          <p:nvPr/>
        </p:nvSpPr>
        <p:spPr>
          <a:xfrm>
            <a:off x="2024261" y="27847077"/>
            <a:ext cx="14173200" cy="914400"/>
          </a:xfrm>
          <a:prstGeom prst="rect">
            <a:avLst/>
          </a:prstGeom>
          <a:solidFill>
            <a:schemeClr val="accent1">
              <a:lumMod val="7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a:solidFill>
                  <a:schemeClr val="accent3">
                    <a:lumMod val="20000"/>
                    <a:lumOff val="80000"/>
                  </a:schemeClr>
                </a:solidFill>
              </a:rPr>
              <a:t>Methodology</a:t>
            </a:r>
          </a:p>
        </p:txBody>
      </p:sp>
      <p:sp>
        <p:nvSpPr>
          <p:cNvPr id="6" name="TextBox 5">
            <a:extLst>
              <a:ext uri="{FF2B5EF4-FFF2-40B4-BE49-F238E27FC236}">
                <a16:creationId xmlns:a16="http://schemas.microsoft.com/office/drawing/2014/main" id="{D61583E7-4375-9F4D-80EA-000D6C1591DF}"/>
              </a:ext>
            </a:extLst>
          </p:cNvPr>
          <p:cNvSpPr txBox="1"/>
          <p:nvPr/>
        </p:nvSpPr>
        <p:spPr>
          <a:xfrm>
            <a:off x="2307450" y="6976824"/>
            <a:ext cx="13168514" cy="6494085"/>
          </a:xfrm>
          <a:prstGeom prst="rect">
            <a:avLst/>
          </a:prstGeom>
          <a:noFill/>
        </p:spPr>
        <p:txBody>
          <a:bodyPr wrap="square" rtlCol="0">
            <a:spAutoFit/>
          </a:bodyPr>
          <a:lstStyle/>
          <a:p>
            <a:r>
              <a:rPr lang="en-US" sz="3200" dirty="0"/>
              <a:t>The Wine Stone Inn is a new 12-room boutique hotel currently being built in Old Town Orcutt, California.  The hotel is seeking a grand opening that will attract vintner business, agribusiness, and agricultural vendors for the hotel, and help promote local wineries and breweries in the Santa Maria Valley.  Orcutt is a growing township, which is becoming very attractive to visitors because of the walking distance to restaurants, local pubs, wine venues, and other businesses that project growth in the future.  Agribusiness makes up a small percentage of the corporate market and agritourism is a growing segment in this area.  The author comes from an agricultural family. The author’s family identified a small piece of their property in the Old Town of Orcutt, they saw the need for a small hotel and decided to invest in the business. This project will plan the hotel’s opening day with a focus on the local agritourism amenities.  </a:t>
            </a:r>
          </a:p>
        </p:txBody>
      </p:sp>
      <p:sp>
        <p:nvSpPr>
          <p:cNvPr id="7" name="TextBox 6">
            <a:extLst>
              <a:ext uri="{FF2B5EF4-FFF2-40B4-BE49-F238E27FC236}">
                <a16:creationId xmlns:a16="http://schemas.microsoft.com/office/drawing/2014/main" id="{78F02970-EE03-E64D-9184-9BED5FE52AB8}"/>
              </a:ext>
            </a:extLst>
          </p:cNvPr>
          <p:cNvSpPr txBox="1"/>
          <p:nvPr/>
        </p:nvSpPr>
        <p:spPr>
          <a:xfrm>
            <a:off x="2238614" y="15172165"/>
            <a:ext cx="13411200" cy="12403395"/>
          </a:xfrm>
          <a:prstGeom prst="rect">
            <a:avLst/>
          </a:prstGeom>
          <a:noFill/>
        </p:spPr>
        <p:txBody>
          <a:bodyPr wrap="square" rtlCol="0">
            <a:spAutoFit/>
          </a:bodyPr>
          <a:lstStyle/>
          <a:p>
            <a:r>
              <a:rPr lang="en-US" sz="3200" dirty="0"/>
              <a:t>Boutique hotels are one of the fastest growing divisions of the lodging industry.  This hotel division sets itself apart by offering the guests an experience that is immersed within the fabric of the local community, the quaint comfortability of like-home furnishings, and excellent service.  The Wine Stone Inn’s main objective is to co-promote with local wineries to increase the awareness of the Santa Maria Valley’s agritourism, wine industry, and brewing capabilities.  Agritourism gives producers an opportunity to generate additional income and an avenue for direct marketing to consumers.  Additionally, tourism and agriculture can educate the public about their surrounding community.  It can enhance the tourism industry by increasing the volume of visitors to an area and the length of their stay (Hoffman). </a:t>
            </a:r>
          </a:p>
          <a:p>
            <a:r>
              <a:rPr lang="en-US" sz="3200" dirty="0"/>
              <a:t>The Santa Maria Valley was discovered when farmers from small Swiss Italian villages migrated here during the early 1900’s. The soil and climate made growing grounds ideal, and the local railroad stop in Guadalupe proved beneficial when shipping produce. The original cash crops were iceberg lettuce and broccoli as well as other vegetables, but soon local grape growers found our coastal climate provided flavorful wine grapes especially for pinot and chardonnay varieties.  Many farms are also benefitting from strawberries which have proven to be a year-round cash crop. Old Town Orcutt, a small suburb of Santa Maria proper, has become the gathering place for small local restaurants, pubs, wine tasting rooms, clothing boutiques and other small businesses in a compact few blocks. Orcutt has many community programs to keep the town agreeable for walking, gathering and socializing. The only thing missing, is available lodging.</a:t>
            </a:r>
          </a:p>
        </p:txBody>
      </p:sp>
      <p:pic>
        <p:nvPicPr>
          <p:cNvPr id="8" name="Picture 7">
            <a:extLst>
              <a:ext uri="{FF2B5EF4-FFF2-40B4-BE49-F238E27FC236}">
                <a16:creationId xmlns:a16="http://schemas.microsoft.com/office/drawing/2014/main" id="{09009316-5AA7-4647-9F50-F06703992B37}"/>
              </a:ext>
            </a:extLst>
          </p:cNvPr>
          <p:cNvPicPr>
            <a:picLocks noChangeAspect="1"/>
          </p:cNvPicPr>
          <p:nvPr/>
        </p:nvPicPr>
        <p:blipFill>
          <a:blip r:embed="rId2"/>
          <a:stretch>
            <a:fillRect/>
          </a:stretch>
        </p:blipFill>
        <p:spPr>
          <a:xfrm>
            <a:off x="17281071" y="6278138"/>
            <a:ext cx="13180153" cy="9885116"/>
          </a:xfrm>
          <a:prstGeom prst="rect">
            <a:avLst/>
          </a:prstGeom>
        </p:spPr>
      </p:pic>
      <p:pic>
        <p:nvPicPr>
          <p:cNvPr id="18" name="Picture 17">
            <a:extLst>
              <a:ext uri="{FF2B5EF4-FFF2-40B4-BE49-F238E27FC236}">
                <a16:creationId xmlns:a16="http://schemas.microsoft.com/office/drawing/2014/main" id="{0F8B4058-4206-A445-B080-A681FCF27AD9}"/>
              </a:ext>
            </a:extLst>
          </p:cNvPr>
          <p:cNvPicPr>
            <a:picLocks noChangeAspect="1"/>
          </p:cNvPicPr>
          <p:nvPr/>
        </p:nvPicPr>
        <p:blipFill rotWithShape="1">
          <a:blip r:embed="rId3">
            <a:duotone>
              <a:prstClr val="black"/>
              <a:schemeClr val="accent3">
                <a:tint val="45000"/>
                <a:satMod val="400000"/>
              </a:schemeClr>
            </a:duotone>
          </a:blip>
          <a:srcRect l="-1129" t="22710" r="-1472" b="19407"/>
          <a:stretch/>
        </p:blipFill>
        <p:spPr>
          <a:xfrm>
            <a:off x="23457426" y="434340"/>
            <a:ext cx="7632174" cy="4305697"/>
          </a:xfrm>
          <a:prstGeom prst="rect">
            <a:avLst/>
          </a:prstGeom>
        </p:spPr>
      </p:pic>
      <p:sp>
        <p:nvSpPr>
          <p:cNvPr id="3" name="TextBox 2">
            <a:extLst>
              <a:ext uri="{FF2B5EF4-FFF2-40B4-BE49-F238E27FC236}">
                <a16:creationId xmlns:a16="http://schemas.microsoft.com/office/drawing/2014/main" id="{1A4C744A-5956-5641-B3DA-A330E7F6794A}"/>
              </a:ext>
            </a:extLst>
          </p:cNvPr>
          <p:cNvSpPr txBox="1"/>
          <p:nvPr/>
        </p:nvSpPr>
        <p:spPr>
          <a:xfrm>
            <a:off x="17281072" y="32589607"/>
            <a:ext cx="14173199" cy="4585871"/>
          </a:xfrm>
          <a:prstGeom prst="rect">
            <a:avLst/>
          </a:prstGeom>
          <a:noFill/>
        </p:spPr>
        <p:txBody>
          <a:bodyPr wrap="square" rtlCol="0">
            <a:spAutoFit/>
          </a:bodyPr>
          <a:lstStyle/>
          <a:p>
            <a:r>
              <a:rPr lang="en-US" sz="3200" dirty="0"/>
              <a:t>All in all, The Wine Stone Inn Open House brought in a decent profit for the hotel as well as an eye-opener for lodging, socializing, and much more to the local Santa Maria community.  The Open House could be the event that starts a timeline for a future anniversary party in five or ten years.  With the unexpected high attendance, more employees serving drinks and giving tours would of benefitted the event.  After putting on this event, results showed positive feedback from the community and has created a demand for the Wine Stone Inn.   </a:t>
            </a:r>
          </a:p>
          <a:p>
            <a:br>
              <a:rPr lang="en-US" sz="3200" b="1" dirty="0"/>
            </a:br>
            <a:r>
              <a:rPr lang="en-US" sz="3600" b="1" dirty="0"/>
              <a:t> </a:t>
            </a:r>
            <a:endParaRPr lang="en-US" sz="3600" dirty="0"/>
          </a:p>
        </p:txBody>
      </p:sp>
      <p:sp>
        <p:nvSpPr>
          <p:cNvPr id="2" name="Rectangle 1">
            <a:extLst>
              <a:ext uri="{FF2B5EF4-FFF2-40B4-BE49-F238E27FC236}">
                <a16:creationId xmlns:a16="http://schemas.microsoft.com/office/drawing/2014/main" id="{4C61A55A-C4D4-F643-944F-A477026B50C3}"/>
              </a:ext>
            </a:extLst>
          </p:cNvPr>
          <p:cNvSpPr/>
          <p:nvPr/>
        </p:nvSpPr>
        <p:spPr>
          <a:xfrm>
            <a:off x="2024261" y="29012389"/>
            <a:ext cx="14761029" cy="9448740"/>
          </a:xfrm>
          <a:prstGeom prst="rect">
            <a:avLst/>
          </a:prstGeom>
        </p:spPr>
        <p:txBody>
          <a:bodyPr wrap="square">
            <a:spAutoFit/>
          </a:bodyPr>
          <a:lstStyle/>
          <a:p>
            <a:r>
              <a:rPr lang="en-US" sz="3200" dirty="0">
                <a:latin typeface="Calibri" panose="020F0502020204030204" pitchFamily="34" charset="0"/>
                <a:ea typeface="Calibri" panose="020F0502020204030204" pitchFamily="34" charset="0"/>
                <a:cs typeface="Times New Roman" panose="02020603050405020304" pitchFamily="18" charset="0"/>
              </a:rPr>
              <a:t>The first step taken to plan an opening day event for The Wine Stone Inn was meeting with the hotel manager and owners to discuss goals, themes, planned guests, and other initial ideas for the opening day.  To successfully put on the event, researching and studying other similar successful events was ideal to starting to plan the opening day event.</a:t>
            </a:r>
          </a:p>
          <a:p>
            <a:r>
              <a:rPr lang="en-US" sz="3200" dirty="0">
                <a:latin typeface="Calibri" panose="020F0502020204030204" pitchFamily="34" charset="0"/>
                <a:ea typeface="Calibri" panose="020F0502020204030204" pitchFamily="34" charset="0"/>
                <a:cs typeface="Times New Roman" panose="02020603050405020304" pitchFamily="18" charset="0"/>
              </a:rPr>
              <a:t>Next, developing relationships with the local wineries to better business for each other.  The Wine Stone Inn will have local wines poured at the grand opening and sold throughout the hotel, and in return wineries will promote The Wine Stone Inn on their websites, tasting rooms, and many other places the public will see.  It is important to establish a timeline for the day, with event details, way ahead of time.  That leaves time for changes or improvements if needed to run in smoothly matter.  </a:t>
            </a:r>
          </a:p>
          <a:p>
            <a:r>
              <a:rPr lang="en-US" sz="3200" dirty="0">
                <a:latin typeface="Calibri" panose="020F0502020204030204" pitchFamily="34" charset="0"/>
                <a:ea typeface="Calibri" panose="020F0502020204030204" pitchFamily="34" charset="0"/>
                <a:cs typeface="Times New Roman" panose="02020603050405020304" pitchFamily="18" charset="0"/>
              </a:rPr>
              <a:t>Once the timeline is established, many accounts are needed to be created to get the hotel information out to the public.  Some of those accounts are with the entire Santa Maria Valley community, and others are with local agriculture associations.  A contact list will be created to send out personal invitations to VIP guests, vendors, and other businesses as well as an announcement to the public made by the Chamber of Commerce.  The manager will also talk on Sunny Country 102.5 Radio Station to promote the Open House the week prior to the event. The caterer and supplies needed for the event will be provided by Far Western Tavern.  </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TextBox 10">
            <a:extLst>
              <a:ext uri="{FF2B5EF4-FFF2-40B4-BE49-F238E27FC236}">
                <a16:creationId xmlns:a16="http://schemas.microsoft.com/office/drawing/2014/main" id="{F6830E3C-D81A-B046-ACB2-D21EEAA048B4}"/>
              </a:ext>
            </a:extLst>
          </p:cNvPr>
          <p:cNvSpPr txBox="1"/>
          <p:nvPr/>
        </p:nvSpPr>
        <p:spPr>
          <a:xfrm flipH="1">
            <a:off x="14097000" y="40267910"/>
            <a:ext cx="8534400" cy="4924425"/>
          </a:xfrm>
          <a:prstGeom prst="rect">
            <a:avLst/>
          </a:prstGeom>
          <a:noFill/>
        </p:spPr>
        <p:txBody>
          <a:bodyPr wrap="square" rtlCol="0">
            <a:spAutoFit/>
          </a:bodyPr>
          <a:lstStyle/>
          <a:p>
            <a:pPr lvl="0"/>
            <a:r>
              <a:rPr lang="en-US" sz="1200" b="1" dirty="0"/>
              <a:t>Economic Development Commission. (n.d.). Retrieved May, 2019, from https://</a:t>
            </a:r>
            <a:r>
              <a:rPr lang="en-US" sz="1200" b="1" dirty="0" err="1"/>
              <a:t>santamaria.com</a:t>
            </a:r>
            <a:r>
              <a:rPr lang="en-US" sz="1200" b="1" dirty="0"/>
              <a:t>/economic-development-commission</a:t>
            </a:r>
            <a:endParaRPr lang="en-US" sz="1200" dirty="0"/>
          </a:p>
          <a:p>
            <a:r>
              <a:rPr lang="en-US" sz="1200" b="1" dirty="0"/>
              <a:t> </a:t>
            </a:r>
            <a:endParaRPr lang="en-US" sz="1200" dirty="0"/>
          </a:p>
          <a:p>
            <a:pPr lvl="0"/>
            <a:r>
              <a:rPr lang="en-US" sz="1200" b="1" dirty="0" err="1"/>
              <a:t>FoodMarket</a:t>
            </a:r>
            <a:r>
              <a:rPr lang="en-US" sz="1200" b="1" dirty="0"/>
              <a:t> Maker. (n.d.). Retrieved May, 2019, from https://</a:t>
            </a:r>
            <a:r>
              <a:rPr lang="en-US" sz="1200" b="1" dirty="0" err="1"/>
              <a:t>foodmarketmaker.com</a:t>
            </a:r>
            <a:r>
              <a:rPr lang="en-US" sz="1200" b="1" dirty="0"/>
              <a:t>/</a:t>
            </a:r>
            <a:endParaRPr lang="en-US" sz="1200" dirty="0"/>
          </a:p>
          <a:p>
            <a:r>
              <a:rPr lang="en-US" sz="1200" b="1" dirty="0"/>
              <a:t> </a:t>
            </a:r>
            <a:endParaRPr lang="en-US" sz="1200" dirty="0"/>
          </a:p>
          <a:p>
            <a:pPr lvl="0"/>
            <a:r>
              <a:rPr lang="en-US" sz="1200" b="1" dirty="0"/>
              <a:t>ITECH Solutions. (n.d.). Retrieved May, 2019, from </a:t>
            </a:r>
            <a:r>
              <a:rPr lang="en-US" sz="1200" b="1" u="sng" dirty="0">
                <a:hlinkClick r:id="rId4"/>
              </a:rPr>
              <a:t>https://www.oldtownorcutt.org/</a:t>
            </a:r>
            <a:endParaRPr lang="en-US" sz="1200" dirty="0"/>
          </a:p>
          <a:p>
            <a:r>
              <a:rPr lang="en-US" sz="1200" b="1" dirty="0"/>
              <a:t> </a:t>
            </a:r>
            <a:endParaRPr lang="en-US" sz="1200" dirty="0"/>
          </a:p>
          <a:p>
            <a:pPr lvl="0"/>
            <a:r>
              <a:rPr lang="en-US" sz="1200" b="1" dirty="0"/>
              <a:t>National Ag Law Center. (n.d.). Retrieved May, 2019, from https://</a:t>
            </a:r>
            <a:r>
              <a:rPr lang="en-US" sz="1200" b="1" dirty="0" err="1"/>
              <a:t>nationalaglawcenter.org</a:t>
            </a:r>
            <a:r>
              <a:rPr lang="en-US" sz="1200" b="1" dirty="0"/>
              <a:t>/overview/agritourism/</a:t>
            </a:r>
            <a:endParaRPr lang="en-US" sz="1200" dirty="0"/>
          </a:p>
          <a:p>
            <a:r>
              <a:rPr lang="en-US" sz="1200" dirty="0"/>
              <a:t>	</a:t>
            </a:r>
          </a:p>
          <a:p>
            <a:pPr lvl="0"/>
            <a:r>
              <a:rPr lang="en-US" sz="1200" b="1" dirty="0"/>
              <a:t>Santa Barbara County Wines. (n.d.). Retrieved May 15, 2019, from https://</a:t>
            </a:r>
            <a:r>
              <a:rPr lang="en-US" sz="1200" b="1" dirty="0" err="1"/>
              <a:t>www.sbcountywines.com</a:t>
            </a:r>
            <a:r>
              <a:rPr lang="en-US" sz="1200" b="1" dirty="0"/>
              <a:t>/winegrowing-</a:t>
            </a:r>
            <a:r>
              <a:rPr lang="en-US" sz="1200" b="1" dirty="0" err="1"/>
              <a:t>areas.html</a:t>
            </a:r>
            <a:endParaRPr lang="en-US" sz="1200" dirty="0"/>
          </a:p>
          <a:p>
            <a:r>
              <a:rPr lang="en-US" sz="1200" dirty="0"/>
              <a:t> </a:t>
            </a:r>
          </a:p>
          <a:p>
            <a:pPr lvl="0"/>
            <a:r>
              <a:rPr lang="en-US" sz="1200" b="1" dirty="0"/>
              <a:t>Santa Maria Chamber of Commerce. (n.d.). Retrieved May, 2019, from https://</a:t>
            </a:r>
            <a:r>
              <a:rPr lang="en-US" sz="1200" b="1" dirty="0" err="1"/>
              <a:t>santamaria.com</a:t>
            </a:r>
            <a:r>
              <a:rPr lang="en-US" sz="1200" b="1" dirty="0"/>
              <a:t>/hosting-a-ribbon-cutting</a:t>
            </a:r>
            <a:endParaRPr lang="en-US" sz="1200" dirty="0"/>
          </a:p>
          <a:p>
            <a:r>
              <a:rPr lang="en-US" sz="1200" b="1" dirty="0"/>
              <a:t> </a:t>
            </a:r>
            <a:endParaRPr lang="en-US" sz="1200" dirty="0"/>
          </a:p>
          <a:p>
            <a:pPr lvl="0"/>
            <a:r>
              <a:rPr lang="en-US" sz="1200" b="1" dirty="0"/>
              <a:t>Santa Maria Tourism Marketing District. (n.d.). Retrieved May, 2019, from https://</a:t>
            </a:r>
            <a:r>
              <a:rPr lang="en-US" sz="1200" b="1" dirty="0" err="1"/>
              <a:t>santamaria.com</a:t>
            </a:r>
            <a:r>
              <a:rPr lang="en-US" sz="1200" b="1" dirty="0"/>
              <a:t>/</a:t>
            </a:r>
            <a:r>
              <a:rPr lang="en-US" sz="1200" b="1" dirty="0" err="1"/>
              <a:t>santa</a:t>
            </a:r>
            <a:r>
              <a:rPr lang="en-US" sz="1200" b="1" dirty="0"/>
              <a:t>-</a:t>
            </a:r>
            <a:r>
              <a:rPr lang="en-US" sz="1200" b="1" dirty="0" err="1"/>
              <a:t>maria</a:t>
            </a:r>
            <a:r>
              <a:rPr lang="en-US" sz="1200" b="1" dirty="0"/>
              <a:t>-tourism-marketing-district</a:t>
            </a:r>
            <a:endParaRPr lang="en-US" sz="1200" dirty="0"/>
          </a:p>
          <a:p>
            <a:r>
              <a:rPr lang="en-US" sz="1200" dirty="0"/>
              <a:t> </a:t>
            </a:r>
          </a:p>
          <a:p>
            <a:pPr lvl="0"/>
            <a:r>
              <a:rPr lang="en-US" sz="1200" b="1" dirty="0"/>
              <a:t>Santa Maria Valley. (n.d.). Retrieved from https://</a:t>
            </a:r>
            <a:r>
              <a:rPr lang="en-US" sz="1200" b="1" dirty="0" err="1"/>
              <a:t>santamariavalley.com</a:t>
            </a:r>
            <a:r>
              <a:rPr lang="en-US" sz="1200" b="1" dirty="0"/>
              <a:t>/</a:t>
            </a:r>
            <a:endParaRPr lang="en-US" sz="1200" dirty="0"/>
          </a:p>
          <a:p>
            <a:r>
              <a:rPr lang="en-US" sz="1200" b="1" dirty="0"/>
              <a:t> </a:t>
            </a:r>
            <a:endParaRPr lang="en-US" sz="1200" dirty="0"/>
          </a:p>
          <a:p>
            <a:pPr lvl="0"/>
            <a:r>
              <a:rPr lang="en-US" sz="1200" b="1" dirty="0"/>
              <a:t>T. Hoffman, personal communication, May 2019.</a:t>
            </a:r>
            <a:endParaRPr lang="en-US" sz="1200" dirty="0"/>
          </a:p>
          <a:p>
            <a:r>
              <a:rPr lang="en-US" b="1" dirty="0"/>
              <a:t>	</a:t>
            </a:r>
            <a:endParaRPr lang="en-US" dirty="0"/>
          </a:p>
        </p:txBody>
      </p:sp>
    </p:spTree>
    <p:extLst>
      <p:ext uri="{BB962C8B-B14F-4D97-AF65-F5344CB8AC3E}">
        <p14:creationId xmlns:p14="http://schemas.microsoft.com/office/powerpoint/2010/main" val="2251251862"/>
      </p:ext>
    </p:extLst>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docProps/app.xml><?xml version="1.0" encoding="utf-8"?>
<Properties xmlns="http://schemas.openxmlformats.org/officeDocument/2006/extended-properties" xmlns:vt="http://schemas.openxmlformats.org/officeDocument/2006/docPropsVTypes">
  <Template>{5D17418A-1D07-9C48-A7D5-5E1930078FFC}tf10001072</Template>
  <TotalTime>2594</TotalTime>
  <Words>985</Words>
  <Application>Microsoft Macintosh PowerPoint</Application>
  <PresentationFormat>Custom</PresentationFormat>
  <Paragraphs>36</Paragraphs>
  <Slides>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Arial</vt:lpstr>
      <vt:lpstr>Calibri</vt:lpstr>
      <vt:lpstr>Franklin Gothic Book</vt:lpstr>
      <vt:lpstr>Lucida Handwriting</vt:lpstr>
      <vt:lpstr>Times New Roman</vt:lpstr>
      <vt:lpstr>Crop</vt:lpstr>
      <vt:lpstr>PowerPoint Presentation</vt:lpstr>
    </vt:vector>
  </TitlesOfParts>
  <Company>Genigraphics LLC</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Genigraphics Research Poster Template 48x36</dc:title>
  <dc:creator>Jay Larson</dc:creator>
  <dc:description>Quality poster printing
www.genigraphics.com
1-800-790-4001</dc:description>
  <cp:lastModifiedBy>Microsoft Office User</cp:lastModifiedBy>
  <cp:revision>71</cp:revision>
  <cp:lastPrinted>2013-02-12T02:21:55Z</cp:lastPrinted>
  <dcterms:created xsi:type="dcterms:W3CDTF">2013-02-10T21:14:48Z</dcterms:created>
  <dcterms:modified xsi:type="dcterms:W3CDTF">2019-12-06T21:34:50Z</dcterms:modified>
</cp:coreProperties>
</file>