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notesMasterIdLst>
    <p:notesMasterId r:id="rId13"/>
  </p:notesMasterIdLst>
  <p:sldIdLst>
    <p:sldId id="256" r:id="rId2"/>
    <p:sldId id="257" r:id="rId3"/>
    <p:sldId id="356" r:id="rId4"/>
    <p:sldId id="354" r:id="rId5"/>
    <p:sldId id="258" r:id="rId6"/>
    <p:sldId id="259" r:id="rId7"/>
    <p:sldId id="261" r:id="rId8"/>
    <p:sldId id="260" r:id="rId9"/>
    <p:sldId id="262" r:id="rId10"/>
    <p:sldId id="353" r:id="rId11"/>
    <p:sldId id="35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769E4D-A57F-4917-8E2C-722FA7B65E35}" v="73" dt="2022-05-20T21:15:43.8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4660"/>
  </p:normalViewPr>
  <p:slideViewPr>
    <p:cSldViewPr snapToGrid="0">
      <p:cViewPr varScale="1">
        <p:scale>
          <a:sx n="58" d="100"/>
          <a:sy n="58" d="100"/>
        </p:scale>
        <p:origin x="94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athan Badal" userId="3172aac92fe70f2a" providerId="LiveId" clId="{EF769E4D-A57F-4917-8E2C-722FA7B65E35}"/>
    <pc:docChg chg="custSel addSld modSld">
      <pc:chgData name="Jonathan Badal" userId="3172aac92fe70f2a" providerId="LiveId" clId="{EF769E4D-A57F-4917-8E2C-722FA7B65E35}" dt="2022-05-22T00:41:22.509" v="7914" actId="20577"/>
      <pc:docMkLst>
        <pc:docMk/>
      </pc:docMkLst>
      <pc:sldChg chg="addSp delSp modSp mod addAnim setClrOvrMap delDesignElem">
        <pc:chgData name="Jonathan Badal" userId="3172aac92fe70f2a" providerId="LiveId" clId="{EF769E4D-A57F-4917-8E2C-722FA7B65E35}" dt="2022-05-20T21:15:43.867" v="2186" actId="20577"/>
        <pc:sldMkLst>
          <pc:docMk/>
          <pc:sldMk cId="1671105354" sldId="256"/>
        </pc:sldMkLst>
        <pc:spChg chg="mod">
          <ac:chgData name="Jonathan Badal" userId="3172aac92fe70f2a" providerId="LiveId" clId="{EF769E4D-A57F-4917-8E2C-722FA7B65E35}" dt="2022-05-20T21:15:43.867" v="2186" actId="20577"/>
          <ac:spMkLst>
            <pc:docMk/>
            <pc:sldMk cId="1671105354" sldId="256"/>
            <ac:spMk id="2" creationId="{EAC76F06-BBCA-4067-A996-443A167D7037}"/>
          </ac:spMkLst>
        </pc:spChg>
        <pc:spChg chg="mod">
          <ac:chgData name="Jonathan Badal" userId="3172aac92fe70f2a" providerId="LiveId" clId="{EF769E4D-A57F-4917-8E2C-722FA7B65E35}" dt="2022-05-20T21:14:51.145" v="2178" actId="1076"/>
          <ac:spMkLst>
            <pc:docMk/>
            <pc:sldMk cId="1671105354" sldId="256"/>
            <ac:spMk id="3" creationId="{E9D209E9-7E58-4B77-84A2-9FB4C8A683BE}"/>
          </ac:spMkLst>
        </pc:spChg>
        <pc:spChg chg="del">
          <ac:chgData name="Jonathan Badal" userId="3172aac92fe70f2a" providerId="LiveId" clId="{EF769E4D-A57F-4917-8E2C-722FA7B65E35}" dt="2022-05-08T02:56:26.530" v="1564" actId="26606"/>
          <ac:spMkLst>
            <pc:docMk/>
            <pc:sldMk cId="1671105354" sldId="256"/>
            <ac:spMk id="21" creationId="{B0354608-2C0B-45C8-8C8B-8E3ED2EF58E4}"/>
          </ac:spMkLst>
        </pc:spChg>
        <pc:spChg chg="del">
          <ac:chgData name="Jonathan Badal" userId="3172aac92fe70f2a" providerId="LiveId" clId="{EF769E4D-A57F-4917-8E2C-722FA7B65E35}" dt="2022-05-08T02:56:26.530" v="1564" actId="26606"/>
          <ac:spMkLst>
            <pc:docMk/>
            <pc:sldMk cId="1671105354" sldId="256"/>
            <ac:spMk id="23" creationId="{A69EB637-CEDE-43AD-8B65-DDD63C08FB34}"/>
          </ac:spMkLst>
        </pc:spChg>
        <pc:spChg chg="del">
          <ac:chgData name="Jonathan Badal" userId="3172aac92fe70f2a" providerId="LiveId" clId="{EF769E4D-A57F-4917-8E2C-722FA7B65E35}" dt="2022-05-08T02:56:26.530" v="1564" actId="26606"/>
          <ac:spMkLst>
            <pc:docMk/>
            <pc:sldMk cId="1671105354" sldId="256"/>
            <ac:spMk id="25" creationId="{CDD7DB09-290B-4A1F-BFC1-51ED7C978ED6}"/>
          </ac:spMkLst>
        </pc:spChg>
        <pc:spChg chg="del">
          <ac:chgData name="Jonathan Badal" userId="3172aac92fe70f2a" providerId="LiveId" clId="{EF769E4D-A57F-4917-8E2C-722FA7B65E35}" dt="2022-05-08T02:56:26.530" v="1564" actId="26606"/>
          <ac:spMkLst>
            <pc:docMk/>
            <pc:sldMk cId="1671105354" sldId="256"/>
            <ac:spMk id="27" creationId="{B0FAED46-1BF7-48DB-980D-571CD2A30DC4}"/>
          </ac:spMkLst>
        </pc:spChg>
        <pc:spChg chg="add del">
          <ac:chgData name="Jonathan Badal" userId="3172aac92fe70f2a" providerId="LiveId" clId="{EF769E4D-A57F-4917-8E2C-722FA7B65E35}" dt="2022-05-14T22:37:06.696" v="1704"/>
          <ac:spMkLst>
            <pc:docMk/>
            <pc:sldMk cId="1671105354" sldId="256"/>
            <ac:spMk id="71" creationId="{C1DD1A8A-57D5-4A81-AD04-532B043C5611}"/>
          </ac:spMkLst>
        </pc:spChg>
        <pc:spChg chg="add del">
          <ac:chgData name="Jonathan Badal" userId="3172aac92fe70f2a" providerId="LiveId" clId="{EF769E4D-A57F-4917-8E2C-722FA7B65E35}" dt="2022-05-14T22:37:06.696" v="1704"/>
          <ac:spMkLst>
            <pc:docMk/>
            <pc:sldMk cId="1671105354" sldId="256"/>
            <ac:spMk id="73" creationId="{007891EC-4501-44ED-A8C8-B11B6DB767AB}"/>
          </ac:spMkLst>
        </pc:spChg>
        <pc:picChg chg="del">
          <ac:chgData name="Jonathan Badal" userId="3172aac92fe70f2a" providerId="LiveId" clId="{EF769E4D-A57F-4917-8E2C-722FA7B65E35}" dt="2022-05-08T02:53:55.918" v="1562" actId="478"/>
          <ac:picMkLst>
            <pc:docMk/>
            <pc:sldMk cId="1671105354" sldId="256"/>
            <ac:picMk id="16" creationId="{CC2BBCCC-ACFB-875B-106E-03D602A5AA9A}"/>
          </ac:picMkLst>
        </pc:picChg>
        <pc:picChg chg="add mod ord">
          <ac:chgData name="Jonathan Badal" userId="3172aac92fe70f2a" providerId="LiveId" clId="{EF769E4D-A57F-4917-8E2C-722FA7B65E35}" dt="2022-05-08T02:56:26.530" v="1564" actId="26606"/>
          <ac:picMkLst>
            <pc:docMk/>
            <pc:sldMk cId="1671105354" sldId="256"/>
            <ac:picMk id="4098" creationId="{A889F7E0-CFA9-48E0-86EA-BE81E6E0DE7C}"/>
          </ac:picMkLst>
        </pc:picChg>
      </pc:sldChg>
      <pc:sldChg chg="addSp delSp modSp mod delDesignElem modNotesTx">
        <pc:chgData name="Jonathan Badal" userId="3172aac92fe70f2a" providerId="LiveId" clId="{EF769E4D-A57F-4917-8E2C-722FA7B65E35}" dt="2022-05-21T21:19:49.100" v="2620" actId="20577"/>
        <pc:sldMkLst>
          <pc:docMk/>
          <pc:sldMk cId="45616489" sldId="257"/>
        </pc:sldMkLst>
        <pc:spChg chg="mod">
          <ac:chgData name="Jonathan Badal" userId="3172aac92fe70f2a" providerId="LiveId" clId="{EF769E4D-A57F-4917-8E2C-722FA7B65E35}" dt="2022-05-14T22:41:18.631" v="1721" actId="26606"/>
          <ac:spMkLst>
            <pc:docMk/>
            <pc:sldMk cId="45616489" sldId="257"/>
            <ac:spMk id="2" creationId="{E13606C9-7120-4107-8594-49A7101CBE1B}"/>
          </ac:spMkLst>
        </pc:spChg>
        <pc:spChg chg="mod">
          <ac:chgData name="Jonathan Badal" userId="3172aac92fe70f2a" providerId="LiveId" clId="{EF769E4D-A57F-4917-8E2C-722FA7B65E35}" dt="2022-05-14T22:43:43.622" v="1768" actId="21"/>
          <ac:spMkLst>
            <pc:docMk/>
            <pc:sldMk cId="45616489" sldId="257"/>
            <ac:spMk id="3" creationId="{5B4D6083-1CC5-45C8-B626-A7A55286BC1C}"/>
          </ac:spMkLst>
        </pc:spChg>
        <pc:spChg chg="del">
          <ac:chgData name="Jonathan Badal" userId="3172aac92fe70f2a" providerId="LiveId" clId="{EF769E4D-A57F-4917-8E2C-722FA7B65E35}" dt="2022-05-14T22:37:06.696" v="1704"/>
          <ac:spMkLst>
            <pc:docMk/>
            <pc:sldMk cId="45616489" sldId="257"/>
            <ac:spMk id="71" creationId="{3CD9DF72-87A3-404E-A828-84CBF11A8303}"/>
          </ac:spMkLst>
        </pc:spChg>
        <pc:spChg chg="add del">
          <ac:chgData name="Jonathan Badal" userId="3172aac92fe70f2a" providerId="LiveId" clId="{EF769E4D-A57F-4917-8E2C-722FA7B65E35}" dt="2022-05-14T22:41:18.631" v="1721" actId="26606"/>
          <ac:spMkLst>
            <pc:docMk/>
            <pc:sldMk cId="45616489" sldId="257"/>
            <ac:spMk id="75" creationId="{8F035CD8-AE30-4146-96F2-036B0CE5E4F3}"/>
          </ac:spMkLst>
        </pc:spChg>
        <pc:spChg chg="add">
          <ac:chgData name="Jonathan Badal" userId="3172aac92fe70f2a" providerId="LiveId" clId="{EF769E4D-A57F-4917-8E2C-722FA7B65E35}" dt="2022-05-14T22:41:18.631" v="1721" actId="26606"/>
          <ac:spMkLst>
            <pc:docMk/>
            <pc:sldMk cId="45616489" sldId="257"/>
            <ac:spMk id="138" creationId="{45D37F4E-DDB4-456B-97E0-9937730A039F}"/>
          </ac:spMkLst>
        </pc:spChg>
        <pc:spChg chg="add">
          <ac:chgData name="Jonathan Badal" userId="3172aac92fe70f2a" providerId="LiveId" clId="{EF769E4D-A57F-4917-8E2C-722FA7B65E35}" dt="2022-05-14T22:41:18.631" v="1721" actId="26606"/>
          <ac:spMkLst>
            <pc:docMk/>
            <pc:sldMk cId="45616489" sldId="257"/>
            <ac:spMk id="140" creationId="{B2DD41CD-8F47-4F56-AD12-4E2FF7696987}"/>
          </ac:spMkLst>
        </pc:spChg>
        <pc:spChg chg="add del">
          <ac:chgData name="Jonathan Badal" userId="3172aac92fe70f2a" providerId="LiveId" clId="{EF769E4D-A57F-4917-8E2C-722FA7B65E35}" dt="2022-05-14T22:41:18.631" v="1721" actId="26606"/>
          <ac:spMkLst>
            <pc:docMk/>
            <pc:sldMk cId="45616489" sldId="257"/>
            <ac:spMk id="1028" creationId="{B66D7F65-E9B6-4775-8355-D095CC73C1C8}"/>
          </ac:spMkLst>
        </pc:spChg>
        <pc:spChg chg="add del">
          <ac:chgData name="Jonathan Badal" userId="3172aac92fe70f2a" providerId="LiveId" clId="{EF769E4D-A57F-4917-8E2C-722FA7B65E35}" dt="2022-05-14T22:41:18.631" v="1721" actId="26606"/>
          <ac:spMkLst>
            <pc:docMk/>
            <pc:sldMk cId="45616489" sldId="257"/>
            <ac:spMk id="1029" creationId="{61707E60-CEC9-4661-AA82-69242EB4BDC3}"/>
          </ac:spMkLst>
        </pc:spChg>
        <pc:picChg chg="mod ord">
          <ac:chgData name="Jonathan Badal" userId="3172aac92fe70f2a" providerId="LiveId" clId="{EF769E4D-A57F-4917-8E2C-722FA7B65E35}" dt="2022-05-14T22:41:18.631" v="1721" actId="26606"/>
          <ac:picMkLst>
            <pc:docMk/>
            <pc:sldMk cId="45616489" sldId="257"/>
            <ac:picMk id="1026" creationId="{1ECD1942-350C-43A1-A19D-B749817F6505}"/>
          </ac:picMkLst>
        </pc:picChg>
        <pc:cxnChg chg="del">
          <ac:chgData name="Jonathan Badal" userId="3172aac92fe70f2a" providerId="LiveId" clId="{EF769E4D-A57F-4917-8E2C-722FA7B65E35}" dt="2022-05-14T22:37:06.696" v="1704"/>
          <ac:cxnSpMkLst>
            <pc:docMk/>
            <pc:sldMk cId="45616489" sldId="257"/>
            <ac:cxnSpMk id="73" creationId="{20E3A342-4D61-4E3F-AF90-1AB42AEB96CC}"/>
          </ac:cxnSpMkLst>
        </pc:cxnChg>
      </pc:sldChg>
      <pc:sldChg chg="addSp delSp modSp mod setBg setClrOvrMap delDesignElem modNotesTx">
        <pc:chgData name="Jonathan Badal" userId="3172aac92fe70f2a" providerId="LiveId" clId="{EF769E4D-A57F-4917-8E2C-722FA7B65E35}" dt="2022-05-21T21:30:48.096" v="4637" actId="20577"/>
        <pc:sldMkLst>
          <pc:docMk/>
          <pc:sldMk cId="110540536" sldId="258"/>
        </pc:sldMkLst>
        <pc:spChg chg="mod">
          <ac:chgData name="Jonathan Badal" userId="3172aac92fe70f2a" providerId="LiveId" clId="{EF769E4D-A57F-4917-8E2C-722FA7B65E35}" dt="2022-05-14T22:38:51.486" v="1715" actId="26606"/>
          <ac:spMkLst>
            <pc:docMk/>
            <pc:sldMk cId="110540536" sldId="258"/>
            <ac:spMk id="2" creationId="{A62F6C1E-9C26-4CFB-A700-650B1F7402DC}"/>
          </ac:spMkLst>
        </pc:spChg>
        <pc:spChg chg="mod">
          <ac:chgData name="Jonathan Badal" userId="3172aac92fe70f2a" providerId="LiveId" clId="{EF769E4D-A57F-4917-8E2C-722FA7B65E35}" dt="2022-05-14T22:38:51.486" v="1715" actId="26606"/>
          <ac:spMkLst>
            <pc:docMk/>
            <pc:sldMk cId="110540536" sldId="258"/>
            <ac:spMk id="3" creationId="{A074BB9F-5E45-4102-8A53-E73CD3E3A258}"/>
          </ac:spMkLst>
        </pc:spChg>
        <pc:spChg chg="del">
          <ac:chgData name="Jonathan Badal" userId="3172aac92fe70f2a" providerId="LiveId" clId="{EF769E4D-A57F-4917-8E2C-722FA7B65E35}" dt="2022-05-14T22:37:06.696" v="1704"/>
          <ac:spMkLst>
            <pc:docMk/>
            <pc:sldMk cId="110540536" sldId="258"/>
            <ac:spMk id="71" creationId="{5E8D2E83-FB3A-40E7-A9E5-7AB389D612B4}"/>
          </ac:spMkLst>
        </pc:spChg>
        <pc:spChg chg="add">
          <ac:chgData name="Jonathan Badal" userId="3172aac92fe70f2a" providerId="LiveId" clId="{EF769E4D-A57F-4917-8E2C-722FA7B65E35}" dt="2022-05-14T22:38:51.486" v="1715" actId="26606"/>
          <ac:spMkLst>
            <pc:docMk/>
            <pc:sldMk cId="110540536" sldId="258"/>
            <ac:spMk id="1028" creationId="{86C7B4A1-154A-4DF0-AC46-F88D75A2E0FD}"/>
          </ac:spMkLst>
        </pc:spChg>
        <pc:picChg chg="mod">
          <ac:chgData name="Jonathan Badal" userId="3172aac92fe70f2a" providerId="LiveId" clId="{EF769E4D-A57F-4917-8E2C-722FA7B65E35}" dt="2022-05-14T22:38:51.486" v="1715" actId="26606"/>
          <ac:picMkLst>
            <pc:docMk/>
            <pc:sldMk cId="110540536" sldId="258"/>
            <ac:picMk id="1026" creationId="{EF03C08A-242E-4354-9EC0-FC4222FEA3AA}"/>
          </ac:picMkLst>
        </pc:picChg>
      </pc:sldChg>
      <pc:sldChg chg="addSp delSp modSp mod setBg delDesignElem modNotesTx">
        <pc:chgData name="Jonathan Badal" userId="3172aac92fe70f2a" providerId="LiveId" clId="{EF769E4D-A57F-4917-8E2C-722FA7B65E35}" dt="2022-05-21T22:29:29.049" v="5355" actId="20577"/>
        <pc:sldMkLst>
          <pc:docMk/>
          <pc:sldMk cId="4287911639" sldId="259"/>
        </pc:sldMkLst>
        <pc:spChg chg="mod">
          <ac:chgData name="Jonathan Badal" userId="3172aac92fe70f2a" providerId="LiveId" clId="{EF769E4D-A57F-4917-8E2C-722FA7B65E35}" dt="2022-05-14T22:41:34.725" v="1722" actId="26606"/>
          <ac:spMkLst>
            <pc:docMk/>
            <pc:sldMk cId="4287911639" sldId="259"/>
            <ac:spMk id="2" creationId="{27920B9F-AA77-4364-B666-6263E220C41D}"/>
          </ac:spMkLst>
        </pc:spChg>
        <pc:spChg chg="del">
          <ac:chgData name="Jonathan Badal" userId="3172aac92fe70f2a" providerId="LiveId" clId="{EF769E4D-A57F-4917-8E2C-722FA7B65E35}" dt="2022-05-08T02:34:31.455" v="1" actId="26606"/>
          <ac:spMkLst>
            <pc:docMk/>
            <pc:sldMk cId="4287911639" sldId="259"/>
            <ac:spMk id="3" creationId="{0E0B5E80-158F-48DF-A7B6-FE94AFFF90B7}"/>
          </ac:spMkLst>
        </pc:spChg>
        <pc:spChg chg="add mod">
          <ac:chgData name="Jonathan Badal" userId="3172aac92fe70f2a" providerId="LiveId" clId="{EF769E4D-A57F-4917-8E2C-722FA7B65E35}" dt="2022-05-14T22:41:34.725" v="1722" actId="26606"/>
          <ac:spMkLst>
            <pc:docMk/>
            <pc:sldMk cId="4287911639" sldId="259"/>
            <ac:spMk id="6" creationId="{6CCBF862-78A5-47EE-B5EE-EA4AFD21293E}"/>
          </ac:spMkLst>
        </pc:spChg>
        <pc:spChg chg="add del">
          <ac:chgData name="Jonathan Badal" userId="3172aac92fe70f2a" providerId="LiveId" clId="{EF769E4D-A57F-4917-8E2C-722FA7B65E35}" dt="2022-05-14T22:37:06.696" v="1704"/>
          <ac:spMkLst>
            <pc:docMk/>
            <pc:sldMk cId="4287911639" sldId="259"/>
            <ac:spMk id="10" creationId="{A8384FB5-9ADC-4DDC-881B-597D56F5B15D}"/>
          </ac:spMkLst>
        </pc:spChg>
        <pc:spChg chg="add del">
          <ac:chgData name="Jonathan Badal" userId="3172aac92fe70f2a" providerId="LiveId" clId="{EF769E4D-A57F-4917-8E2C-722FA7B65E35}" dt="2022-05-14T22:41:34.725" v="1722" actId="26606"/>
          <ac:spMkLst>
            <pc:docMk/>
            <pc:sldMk cId="4287911639" sldId="259"/>
            <ac:spMk id="11" creationId="{1B15ED52-F352-441B-82BF-E0EA34836D08}"/>
          </ac:spMkLst>
        </pc:spChg>
        <pc:spChg chg="add del">
          <ac:chgData name="Jonathan Badal" userId="3172aac92fe70f2a" providerId="LiveId" clId="{EF769E4D-A57F-4917-8E2C-722FA7B65E35}" dt="2022-05-14T22:37:06.696" v="1704"/>
          <ac:spMkLst>
            <pc:docMk/>
            <pc:sldMk cId="4287911639" sldId="259"/>
            <ac:spMk id="12" creationId="{91E5A9A7-95C6-4F4F-B00E-C82E07FE62EF}"/>
          </ac:spMkLst>
        </pc:spChg>
        <pc:spChg chg="add del">
          <ac:chgData name="Jonathan Badal" userId="3172aac92fe70f2a" providerId="LiveId" clId="{EF769E4D-A57F-4917-8E2C-722FA7B65E35}" dt="2022-05-14T22:41:34.725" v="1722" actId="26606"/>
          <ac:spMkLst>
            <pc:docMk/>
            <pc:sldMk cId="4287911639" sldId="259"/>
            <ac:spMk id="13" creationId="{3B2E3793-BFE6-45A2-9B7B-E18844431C99}"/>
          </ac:spMkLst>
        </pc:spChg>
        <pc:spChg chg="add del">
          <ac:chgData name="Jonathan Badal" userId="3172aac92fe70f2a" providerId="LiveId" clId="{EF769E4D-A57F-4917-8E2C-722FA7B65E35}" dt="2022-05-14T22:37:06.696" v="1704"/>
          <ac:spMkLst>
            <pc:docMk/>
            <pc:sldMk cId="4287911639" sldId="259"/>
            <ac:spMk id="14" creationId="{D07DD2DE-F619-49DD-B5E7-03A290FF4ED1}"/>
          </ac:spMkLst>
        </pc:spChg>
        <pc:spChg chg="add del">
          <ac:chgData name="Jonathan Badal" userId="3172aac92fe70f2a" providerId="LiveId" clId="{EF769E4D-A57F-4917-8E2C-722FA7B65E35}" dt="2022-05-14T22:41:34.725" v="1722" actId="26606"/>
          <ac:spMkLst>
            <pc:docMk/>
            <pc:sldMk cId="4287911639" sldId="259"/>
            <ac:spMk id="15" creationId="{BC4C4868-CB8F-4AF9-9CDB-8108F2C19B67}"/>
          </ac:spMkLst>
        </pc:spChg>
        <pc:spChg chg="add del">
          <ac:chgData name="Jonathan Badal" userId="3172aac92fe70f2a" providerId="LiveId" clId="{EF769E4D-A57F-4917-8E2C-722FA7B65E35}" dt="2022-05-14T22:37:06.696" v="1704"/>
          <ac:spMkLst>
            <pc:docMk/>
            <pc:sldMk cId="4287911639" sldId="259"/>
            <ac:spMk id="16" creationId="{85149191-5F60-4A28-AAFF-039F96B0F3EC}"/>
          </ac:spMkLst>
        </pc:spChg>
        <pc:spChg chg="add del">
          <ac:chgData name="Jonathan Badal" userId="3172aac92fe70f2a" providerId="LiveId" clId="{EF769E4D-A57F-4917-8E2C-722FA7B65E35}" dt="2022-05-14T22:41:34.725" v="1722" actId="26606"/>
          <ac:spMkLst>
            <pc:docMk/>
            <pc:sldMk cId="4287911639" sldId="259"/>
            <ac:spMk id="17" creationId="{375E0459-6403-40CD-989D-56A4407CA12E}"/>
          </ac:spMkLst>
        </pc:spChg>
        <pc:spChg chg="add del">
          <ac:chgData name="Jonathan Badal" userId="3172aac92fe70f2a" providerId="LiveId" clId="{EF769E4D-A57F-4917-8E2C-722FA7B65E35}" dt="2022-05-14T22:37:06.696" v="1704"/>
          <ac:spMkLst>
            <pc:docMk/>
            <pc:sldMk cId="4287911639" sldId="259"/>
            <ac:spMk id="18" creationId="{F8260ED5-17F7-4158-B241-D51DD4CF1B7E}"/>
          </ac:spMkLst>
        </pc:spChg>
        <pc:spChg chg="add del">
          <ac:chgData name="Jonathan Badal" userId="3172aac92fe70f2a" providerId="LiveId" clId="{EF769E4D-A57F-4917-8E2C-722FA7B65E35}" dt="2022-05-14T22:41:34.725" v="1722" actId="26606"/>
          <ac:spMkLst>
            <pc:docMk/>
            <pc:sldMk cId="4287911639" sldId="259"/>
            <ac:spMk id="19" creationId="{53E5B1A8-3AC9-4BD1-9BBC-78CA94F2D1BA}"/>
          </ac:spMkLst>
        </pc:spChg>
        <pc:spChg chg="add">
          <ac:chgData name="Jonathan Badal" userId="3172aac92fe70f2a" providerId="LiveId" clId="{EF769E4D-A57F-4917-8E2C-722FA7B65E35}" dt="2022-05-14T22:41:34.725" v="1722" actId="26606"/>
          <ac:spMkLst>
            <pc:docMk/>
            <pc:sldMk cId="4287911639" sldId="259"/>
            <ac:spMk id="24" creationId="{2B97F24A-32CE-4C1C-A50D-3016B394DCFB}"/>
          </ac:spMkLst>
        </pc:spChg>
        <pc:spChg chg="add">
          <ac:chgData name="Jonathan Badal" userId="3172aac92fe70f2a" providerId="LiveId" clId="{EF769E4D-A57F-4917-8E2C-722FA7B65E35}" dt="2022-05-14T22:41:34.725" v="1722" actId="26606"/>
          <ac:spMkLst>
            <pc:docMk/>
            <pc:sldMk cId="4287911639" sldId="259"/>
            <ac:spMk id="26" creationId="{6357EC4F-235E-4222-A36F-C7878ACE37F2}"/>
          </ac:spMkLst>
        </pc:spChg>
        <pc:picChg chg="add mod ord">
          <ac:chgData name="Jonathan Badal" userId="3172aac92fe70f2a" providerId="LiveId" clId="{EF769E4D-A57F-4917-8E2C-722FA7B65E35}" dt="2022-05-14T22:41:34.725" v="1722" actId="26606"/>
          <ac:picMkLst>
            <pc:docMk/>
            <pc:sldMk cId="4287911639" sldId="259"/>
            <ac:picMk id="5" creationId="{F5F2B37F-A54A-4EAA-B207-AB04A1A4D970}"/>
          </ac:picMkLst>
        </pc:picChg>
      </pc:sldChg>
      <pc:sldChg chg="addSp delSp modSp mod setBg setClrOvrMap delDesignElem modNotesTx">
        <pc:chgData name="Jonathan Badal" userId="3172aac92fe70f2a" providerId="LiveId" clId="{EF769E4D-A57F-4917-8E2C-722FA7B65E35}" dt="2022-05-21T22:39:04.845" v="6773" actId="20577"/>
        <pc:sldMkLst>
          <pc:docMk/>
          <pc:sldMk cId="2245836605" sldId="260"/>
        </pc:sldMkLst>
        <pc:spChg chg="mod">
          <ac:chgData name="Jonathan Badal" userId="3172aac92fe70f2a" providerId="LiveId" clId="{EF769E4D-A57F-4917-8E2C-722FA7B65E35}" dt="2022-05-14T22:39:19.167" v="1719" actId="26606"/>
          <ac:spMkLst>
            <pc:docMk/>
            <pc:sldMk cId="2245836605" sldId="260"/>
            <ac:spMk id="2" creationId="{A2FAE077-E56A-4E73-8D35-AAB8A09D61B5}"/>
          </ac:spMkLst>
        </pc:spChg>
        <pc:spChg chg="mod">
          <ac:chgData name="Jonathan Badal" userId="3172aac92fe70f2a" providerId="LiveId" clId="{EF769E4D-A57F-4917-8E2C-722FA7B65E35}" dt="2022-05-14T22:39:19.167" v="1719" actId="26606"/>
          <ac:spMkLst>
            <pc:docMk/>
            <pc:sldMk cId="2245836605" sldId="260"/>
            <ac:spMk id="3" creationId="{137AB5C7-86D1-4A5B-A011-3F9088ED7D40}"/>
          </ac:spMkLst>
        </pc:spChg>
        <pc:spChg chg="add del">
          <ac:chgData name="Jonathan Badal" userId="3172aac92fe70f2a" providerId="LiveId" clId="{EF769E4D-A57F-4917-8E2C-722FA7B65E35}" dt="2022-05-14T22:37:06.696" v="1704"/>
          <ac:spMkLst>
            <pc:docMk/>
            <pc:sldMk cId="2245836605" sldId="260"/>
            <ac:spMk id="71" creationId="{5E8D2E83-FB3A-40E7-A9E5-7AB389D612B4}"/>
          </ac:spMkLst>
        </pc:spChg>
        <pc:spChg chg="add">
          <ac:chgData name="Jonathan Badal" userId="3172aac92fe70f2a" providerId="LiveId" clId="{EF769E4D-A57F-4917-8E2C-722FA7B65E35}" dt="2022-05-14T22:39:19.167" v="1719" actId="26606"/>
          <ac:spMkLst>
            <pc:docMk/>
            <pc:sldMk cId="2245836605" sldId="260"/>
            <ac:spMk id="2052" creationId="{86C7B4A1-154A-4DF0-AC46-F88D75A2E0FD}"/>
          </ac:spMkLst>
        </pc:spChg>
        <pc:picChg chg="add mod ord">
          <ac:chgData name="Jonathan Badal" userId="3172aac92fe70f2a" providerId="LiveId" clId="{EF769E4D-A57F-4917-8E2C-722FA7B65E35}" dt="2022-05-14T22:39:19.167" v="1719" actId="26606"/>
          <ac:picMkLst>
            <pc:docMk/>
            <pc:sldMk cId="2245836605" sldId="260"/>
            <ac:picMk id="2050" creationId="{1A467436-466E-4724-AE49-158FF3EA3E1F}"/>
          </ac:picMkLst>
        </pc:picChg>
      </pc:sldChg>
      <pc:sldChg chg="addSp delSp modSp mod setBg delDesignElem modNotesTx">
        <pc:chgData name="Jonathan Badal" userId="3172aac92fe70f2a" providerId="LiveId" clId="{EF769E4D-A57F-4917-8E2C-722FA7B65E35}" dt="2022-05-21T22:35:50.332" v="6030" actId="20577"/>
        <pc:sldMkLst>
          <pc:docMk/>
          <pc:sldMk cId="2257887244" sldId="261"/>
        </pc:sldMkLst>
        <pc:spChg chg="mod">
          <ac:chgData name="Jonathan Badal" userId="3172aac92fe70f2a" providerId="LiveId" clId="{EF769E4D-A57F-4917-8E2C-722FA7B65E35}" dt="2022-05-14T22:41:41.614" v="1723" actId="26606"/>
          <ac:spMkLst>
            <pc:docMk/>
            <pc:sldMk cId="2257887244" sldId="261"/>
            <ac:spMk id="2" creationId="{C0335913-DB3A-42FE-9C8D-3BA1572D8DEA}"/>
          </ac:spMkLst>
        </pc:spChg>
        <pc:spChg chg="mod ord">
          <ac:chgData name="Jonathan Badal" userId="3172aac92fe70f2a" providerId="LiveId" clId="{EF769E4D-A57F-4917-8E2C-722FA7B65E35}" dt="2022-05-14T22:41:41.614" v="1723" actId="26606"/>
          <ac:spMkLst>
            <pc:docMk/>
            <pc:sldMk cId="2257887244" sldId="261"/>
            <ac:spMk id="3" creationId="{F45E1032-D926-48BC-8E38-E95408D91402}"/>
          </ac:spMkLst>
        </pc:spChg>
        <pc:spChg chg="add del">
          <ac:chgData name="Jonathan Badal" userId="3172aac92fe70f2a" providerId="LiveId" clId="{EF769E4D-A57F-4917-8E2C-722FA7B65E35}" dt="2022-05-14T22:41:41.614" v="1723" actId="26606"/>
          <ac:spMkLst>
            <pc:docMk/>
            <pc:sldMk cId="2257887244" sldId="261"/>
            <ac:spMk id="7" creationId="{3346177D-ADC4-4968-B747-5CFCD390B5B9}"/>
          </ac:spMkLst>
        </pc:spChg>
        <pc:spChg chg="add del">
          <ac:chgData name="Jonathan Badal" userId="3172aac92fe70f2a" providerId="LiveId" clId="{EF769E4D-A57F-4917-8E2C-722FA7B65E35}" dt="2022-05-14T22:41:41.614" v="1723" actId="26606"/>
          <ac:spMkLst>
            <pc:docMk/>
            <pc:sldMk cId="2257887244" sldId="261"/>
            <ac:spMk id="8" creationId="{0844A943-BF79-4FEA-ABB1-3BD54D236606}"/>
          </ac:spMkLst>
        </pc:spChg>
        <pc:spChg chg="add del">
          <ac:chgData name="Jonathan Badal" userId="3172aac92fe70f2a" providerId="LiveId" clId="{EF769E4D-A57F-4917-8E2C-722FA7B65E35}" dt="2022-05-14T22:41:41.614" v="1723" actId="26606"/>
          <ac:spMkLst>
            <pc:docMk/>
            <pc:sldMk cId="2257887244" sldId="261"/>
            <ac:spMk id="9" creationId="{6437CC72-F4A8-4DC3-AFAB-D22C482C8100}"/>
          </ac:spMkLst>
        </pc:spChg>
        <pc:spChg chg="add del">
          <ac:chgData name="Jonathan Badal" userId="3172aac92fe70f2a" providerId="LiveId" clId="{EF769E4D-A57F-4917-8E2C-722FA7B65E35}" dt="2022-05-14T22:37:06.696" v="1704"/>
          <ac:spMkLst>
            <pc:docMk/>
            <pc:sldMk cId="2257887244" sldId="261"/>
            <ac:spMk id="10" creationId="{B5FA7C47-B7C1-4D2E-AB49-ED23BA34BA83}"/>
          </ac:spMkLst>
        </pc:spChg>
        <pc:spChg chg="add">
          <ac:chgData name="Jonathan Badal" userId="3172aac92fe70f2a" providerId="LiveId" clId="{EF769E4D-A57F-4917-8E2C-722FA7B65E35}" dt="2022-05-14T22:41:41.614" v="1723" actId="26606"/>
          <ac:spMkLst>
            <pc:docMk/>
            <pc:sldMk cId="2257887244" sldId="261"/>
            <ac:spMk id="11" creationId="{2B97F24A-32CE-4C1C-A50D-3016B394DCFB}"/>
          </ac:spMkLst>
        </pc:spChg>
        <pc:spChg chg="add del">
          <ac:chgData name="Jonathan Badal" userId="3172aac92fe70f2a" providerId="LiveId" clId="{EF769E4D-A57F-4917-8E2C-722FA7B65E35}" dt="2022-05-14T22:37:06.696" v="1704"/>
          <ac:spMkLst>
            <pc:docMk/>
            <pc:sldMk cId="2257887244" sldId="261"/>
            <ac:spMk id="12" creationId="{596EE156-ABF1-4329-A6BA-03B4254E0877}"/>
          </ac:spMkLst>
        </pc:spChg>
        <pc:spChg chg="add">
          <ac:chgData name="Jonathan Badal" userId="3172aac92fe70f2a" providerId="LiveId" clId="{EF769E4D-A57F-4917-8E2C-722FA7B65E35}" dt="2022-05-14T22:41:41.614" v="1723" actId="26606"/>
          <ac:spMkLst>
            <pc:docMk/>
            <pc:sldMk cId="2257887244" sldId="261"/>
            <ac:spMk id="13" creationId="{6357EC4F-235E-4222-A36F-C7878ACE37F2}"/>
          </ac:spMkLst>
        </pc:spChg>
        <pc:spChg chg="add del">
          <ac:chgData name="Jonathan Badal" userId="3172aac92fe70f2a" providerId="LiveId" clId="{EF769E4D-A57F-4917-8E2C-722FA7B65E35}" dt="2022-05-14T22:37:06.696" v="1704"/>
          <ac:spMkLst>
            <pc:docMk/>
            <pc:sldMk cId="2257887244" sldId="261"/>
            <ac:spMk id="14" creationId="{19B9933F-AAB3-444A-8BB5-9CA194A8BC63}"/>
          </ac:spMkLst>
        </pc:spChg>
        <pc:spChg chg="add del">
          <ac:chgData name="Jonathan Badal" userId="3172aac92fe70f2a" providerId="LiveId" clId="{EF769E4D-A57F-4917-8E2C-722FA7B65E35}" dt="2022-05-14T22:37:06.696" v="1704"/>
          <ac:spMkLst>
            <pc:docMk/>
            <pc:sldMk cId="2257887244" sldId="261"/>
            <ac:spMk id="16" creationId="{7D20183A-0B1D-4A1F-89B1-ADBEDBC6E54E}"/>
          </ac:spMkLst>
        </pc:spChg>
        <pc:spChg chg="add del">
          <ac:chgData name="Jonathan Badal" userId="3172aac92fe70f2a" providerId="LiveId" clId="{EF769E4D-A57F-4917-8E2C-722FA7B65E35}" dt="2022-05-14T22:37:06.696" v="1704"/>
          <ac:spMkLst>
            <pc:docMk/>
            <pc:sldMk cId="2257887244" sldId="261"/>
            <ac:spMk id="18" creationId="{131031D3-26CD-4214-A9A4-5857EFA15A0C}"/>
          </ac:spMkLst>
        </pc:spChg>
        <pc:picChg chg="add mod ord">
          <ac:chgData name="Jonathan Badal" userId="3172aac92fe70f2a" providerId="LiveId" clId="{EF769E4D-A57F-4917-8E2C-722FA7B65E35}" dt="2022-05-14T22:41:41.614" v="1723" actId="26606"/>
          <ac:picMkLst>
            <pc:docMk/>
            <pc:sldMk cId="2257887244" sldId="261"/>
            <ac:picMk id="5" creationId="{05E01408-602D-4C9B-85EB-D662C3BF1C2F}"/>
          </ac:picMkLst>
        </pc:picChg>
      </pc:sldChg>
      <pc:sldChg chg="addSp delSp modSp mod setBg setClrOvrMap delDesignElem modNotesTx">
        <pc:chgData name="Jonathan Badal" userId="3172aac92fe70f2a" providerId="LiveId" clId="{EF769E4D-A57F-4917-8E2C-722FA7B65E35}" dt="2022-05-21T22:41:04.876" v="7166" actId="20577"/>
        <pc:sldMkLst>
          <pc:docMk/>
          <pc:sldMk cId="699897020" sldId="262"/>
        </pc:sldMkLst>
        <pc:spChg chg="mod">
          <ac:chgData name="Jonathan Badal" userId="3172aac92fe70f2a" providerId="LiveId" clId="{EF769E4D-A57F-4917-8E2C-722FA7B65E35}" dt="2022-05-14T22:42:05.755" v="1726" actId="26606"/>
          <ac:spMkLst>
            <pc:docMk/>
            <pc:sldMk cId="699897020" sldId="262"/>
            <ac:spMk id="2" creationId="{7A20BBAB-FEBF-49A8-9B5D-C3227337480C}"/>
          </ac:spMkLst>
        </pc:spChg>
        <pc:spChg chg="mod ord">
          <ac:chgData name="Jonathan Badal" userId="3172aac92fe70f2a" providerId="LiveId" clId="{EF769E4D-A57F-4917-8E2C-722FA7B65E35}" dt="2022-05-14T22:42:05.755" v="1726" actId="26606"/>
          <ac:spMkLst>
            <pc:docMk/>
            <pc:sldMk cId="699897020" sldId="262"/>
            <ac:spMk id="3" creationId="{D0BC96A0-0A7F-470B-B163-C708D2669960}"/>
          </ac:spMkLst>
        </pc:spChg>
        <pc:spChg chg="add del">
          <ac:chgData name="Jonathan Badal" userId="3172aac92fe70f2a" providerId="LiveId" clId="{EF769E4D-A57F-4917-8E2C-722FA7B65E35}" dt="2022-05-14T22:41:53.736" v="1724" actId="26606"/>
          <ac:spMkLst>
            <pc:docMk/>
            <pc:sldMk cId="699897020" sldId="262"/>
            <ac:spMk id="8" creationId="{09588DA8-065E-4F6F-8EFD-43104AB2E0CF}"/>
          </ac:spMkLst>
        </pc:spChg>
        <pc:spChg chg="add del">
          <ac:chgData name="Jonathan Badal" userId="3172aac92fe70f2a" providerId="LiveId" clId="{EF769E4D-A57F-4917-8E2C-722FA7B65E35}" dt="2022-05-14T22:41:53.736" v="1724" actId="26606"/>
          <ac:spMkLst>
            <pc:docMk/>
            <pc:sldMk cId="699897020" sldId="262"/>
            <ac:spMk id="10" creationId="{C4285719-470E-454C-AF62-8323075F1F5B}"/>
          </ac:spMkLst>
        </pc:spChg>
        <pc:spChg chg="add del">
          <ac:chgData name="Jonathan Badal" userId="3172aac92fe70f2a" providerId="LiveId" clId="{EF769E4D-A57F-4917-8E2C-722FA7B65E35}" dt="2022-05-14T22:41:53.736" v="1724" actId="26606"/>
          <ac:spMkLst>
            <pc:docMk/>
            <pc:sldMk cId="699897020" sldId="262"/>
            <ac:spMk id="12" creationId="{CD9FE4EF-C4D8-49A0-B2FF-81D8DB7D8A24}"/>
          </ac:spMkLst>
        </pc:spChg>
        <pc:spChg chg="add del">
          <ac:chgData name="Jonathan Badal" userId="3172aac92fe70f2a" providerId="LiveId" clId="{EF769E4D-A57F-4917-8E2C-722FA7B65E35}" dt="2022-05-14T22:41:53.736" v="1724" actId="26606"/>
          <ac:spMkLst>
            <pc:docMk/>
            <pc:sldMk cId="699897020" sldId="262"/>
            <ac:spMk id="14" creationId="{4300840D-0A0B-4512-BACA-B439D5B9C57C}"/>
          </ac:spMkLst>
        </pc:spChg>
        <pc:spChg chg="add del">
          <ac:chgData name="Jonathan Badal" userId="3172aac92fe70f2a" providerId="LiveId" clId="{EF769E4D-A57F-4917-8E2C-722FA7B65E35}" dt="2022-05-14T22:41:53.736" v="1724" actId="26606"/>
          <ac:spMkLst>
            <pc:docMk/>
            <pc:sldMk cId="699897020" sldId="262"/>
            <ac:spMk id="16" creationId="{D2B78728-A580-49A7-84F9-6EF6F583ADE0}"/>
          </ac:spMkLst>
        </pc:spChg>
        <pc:spChg chg="add del">
          <ac:chgData name="Jonathan Badal" userId="3172aac92fe70f2a" providerId="LiveId" clId="{EF769E4D-A57F-4917-8E2C-722FA7B65E35}" dt="2022-05-14T22:41:53.736" v="1724" actId="26606"/>
          <ac:spMkLst>
            <pc:docMk/>
            <pc:sldMk cId="699897020" sldId="262"/>
            <ac:spMk id="18" creationId="{38FAA1A1-D861-433F-88FA-1E9D6FD31D11}"/>
          </ac:spMkLst>
        </pc:spChg>
        <pc:spChg chg="add del">
          <ac:chgData name="Jonathan Badal" userId="3172aac92fe70f2a" providerId="LiveId" clId="{EF769E4D-A57F-4917-8E2C-722FA7B65E35}" dt="2022-05-14T22:41:53.736" v="1724" actId="26606"/>
          <ac:spMkLst>
            <pc:docMk/>
            <pc:sldMk cId="699897020" sldId="262"/>
            <ac:spMk id="20" creationId="{8D71EDA1-87BF-4D5D-AB79-F346FD19278A}"/>
          </ac:spMkLst>
        </pc:spChg>
        <pc:spChg chg="add del">
          <ac:chgData name="Jonathan Badal" userId="3172aac92fe70f2a" providerId="LiveId" clId="{EF769E4D-A57F-4917-8E2C-722FA7B65E35}" dt="2022-05-14T22:42:05.755" v="1726" actId="26606"/>
          <ac:spMkLst>
            <pc:docMk/>
            <pc:sldMk cId="699897020" sldId="262"/>
            <ac:spMk id="25" creationId="{100EDD19-6802-4EC3-95CE-CFFAB042CFD6}"/>
          </ac:spMkLst>
        </pc:spChg>
        <pc:spChg chg="add del">
          <ac:chgData name="Jonathan Badal" userId="3172aac92fe70f2a" providerId="LiveId" clId="{EF769E4D-A57F-4917-8E2C-722FA7B65E35}" dt="2022-05-14T22:42:05.755" v="1726" actId="26606"/>
          <ac:spMkLst>
            <pc:docMk/>
            <pc:sldMk cId="699897020" sldId="262"/>
            <ac:spMk id="27" creationId="{DB17E863-922E-4C26-BD64-E8FD41D28661}"/>
          </ac:spMkLst>
        </pc:spChg>
        <pc:spChg chg="add">
          <ac:chgData name="Jonathan Badal" userId="3172aac92fe70f2a" providerId="LiveId" clId="{EF769E4D-A57F-4917-8E2C-722FA7B65E35}" dt="2022-05-14T22:42:05.755" v="1726" actId="26606"/>
          <ac:spMkLst>
            <pc:docMk/>
            <pc:sldMk cId="699897020" sldId="262"/>
            <ac:spMk id="40" creationId="{45D37F4E-DDB4-456B-97E0-9937730A039F}"/>
          </ac:spMkLst>
        </pc:spChg>
        <pc:spChg chg="add">
          <ac:chgData name="Jonathan Badal" userId="3172aac92fe70f2a" providerId="LiveId" clId="{EF769E4D-A57F-4917-8E2C-722FA7B65E35}" dt="2022-05-14T22:42:05.755" v="1726" actId="26606"/>
          <ac:spMkLst>
            <pc:docMk/>
            <pc:sldMk cId="699897020" sldId="262"/>
            <ac:spMk id="42" creationId="{B2DD41CD-8F47-4F56-AD12-4E2FF7696987}"/>
          </ac:spMkLst>
        </pc:spChg>
        <pc:spChg chg="add del">
          <ac:chgData name="Jonathan Badal" userId="3172aac92fe70f2a" providerId="LiveId" clId="{EF769E4D-A57F-4917-8E2C-722FA7B65E35}" dt="2022-05-14T22:37:06.696" v="1704"/>
          <ac:spMkLst>
            <pc:docMk/>
            <pc:sldMk cId="699897020" sldId="262"/>
            <ac:spMk id="71" creationId="{A3BAF07C-C39E-42EB-BB22-8D46691D9735}"/>
          </ac:spMkLst>
        </pc:spChg>
        <pc:grpChg chg="add del">
          <ac:chgData name="Jonathan Badal" userId="3172aac92fe70f2a" providerId="LiveId" clId="{EF769E4D-A57F-4917-8E2C-722FA7B65E35}" dt="2022-05-14T22:37:06.696" v="1704"/>
          <ac:grpSpMkLst>
            <pc:docMk/>
            <pc:sldMk cId="699897020" sldId="262"/>
            <ac:grpSpMk id="73" creationId="{D8E9CF54-0466-4261-9E62-0249E60E1886}"/>
          </ac:grpSpMkLst>
        </pc:grpChg>
        <pc:picChg chg="add mod">
          <ac:chgData name="Jonathan Badal" userId="3172aac92fe70f2a" providerId="LiveId" clId="{EF769E4D-A57F-4917-8E2C-722FA7B65E35}" dt="2022-05-14T22:42:05.755" v="1726" actId="26606"/>
          <ac:picMkLst>
            <pc:docMk/>
            <pc:sldMk cId="699897020" sldId="262"/>
            <ac:picMk id="35" creationId="{1D695124-72A9-E54F-AF59-5C72836C37D4}"/>
          </ac:picMkLst>
        </pc:picChg>
        <pc:picChg chg="add del mod">
          <ac:chgData name="Jonathan Badal" userId="3172aac92fe70f2a" providerId="LiveId" clId="{EF769E4D-A57F-4917-8E2C-722FA7B65E35}" dt="2022-05-14T22:36:59.180" v="1694" actId="21"/>
          <ac:picMkLst>
            <pc:docMk/>
            <pc:sldMk cId="699897020" sldId="262"/>
            <ac:picMk id="3074" creationId="{A2C88B8F-81D4-4DBF-B9F5-99FE52DAFE23}"/>
          </ac:picMkLst>
        </pc:picChg>
      </pc:sldChg>
      <pc:sldChg chg="addSp delSp modSp mod setBg setClrOvrMap delDesignElem modNotesTx">
        <pc:chgData name="Jonathan Badal" userId="3172aac92fe70f2a" providerId="LiveId" clId="{EF769E4D-A57F-4917-8E2C-722FA7B65E35}" dt="2022-05-21T22:43:37.250" v="7685" actId="20577"/>
        <pc:sldMkLst>
          <pc:docMk/>
          <pc:sldMk cId="1403027412" sldId="353"/>
        </pc:sldMkLst>
        <pc:spChg chg="mod">
          <ac:chgData name="Jonathan Badal" userId="3172aac92fe70f2a" providerId="LiveId" clId="{EF769E4D-A57F-4917-8E2C-722FA7B65E35}" dt="2022-05-14T22:37:47.348" v="1710" actId="26606"/>
          <ac:spMkLst>
            <pc:docMk/>
            <pc:sldMk cId="1403027412" sldId="353"/>
            <ac:spMk id="2" creationId="{DA558BA1-D175-4D4E-B48F-A43F3E32BF85}"/>
          </ac:spMkLst>
        </pc:spChg>
        <pc:spChg chg="mod">
          <ac:chgData name="Jonathan Badal" userId="3172aac92fe70f2a" providerId="LiveId" clId="{EF769E4D-A57F-4917-8E2C-722FA7B65E35}" dt="2022-05-14T22:37:54.923" v="1711" actId="255"/>
          <ac:spMkLst>
            <pc:docMk/>
            <pc:sldMk cId="1403027412" sldId="353"/>
            <ac:spMk id="3" creationId="{2C90193E-B65B-46CA-9D06-9746C4AB1302}"/>
          </ac:spMkLst>
        </pc:spChg>
        <pc:spChg chg="add del">
          <ac:chgData name="Jonathan Badal" userId="3172aac92fe70f2a" providerId="LiveId" clId="{EF769E4D-A57F-4917-8E2C-722FA7B65E35}" dt="2022-05-14T22:37:06.696" v="1704"/>
          <ac:spMkLst>
            <pc:docMk/>
            <pc:sldMk cId="1403027412" sldId="353"/>
            <ac:spMk id="71" creationId="{5E8D2E83-FB3A-40E7-A9E5-7AB389D612B4}"/>
          </ac:spMkLst>
        </pc:spChg>
        <pc:spChg chg="add">
          <ac:chgData name="Jonathan Badal" userId="3172aac92fe70f2a" providerId="LiveId" clId="{EF769E4D-A57F-4917-8E2C-722FA7B65E35}" dt="2022-05-14T22:37:47.348" v="1710" actId="26606"/>
          <ac:spMkLst>
            <pc:docMk/>
            <pc:sldMk cId="1403027412" sldId="353"/>
            <ac:spMk id="73" creationId="{D1EA859B-E555-4109-94F3-6700E046E008}"/>
          </ac:spMkLst>
        </pc:spChg>
        <pc:spChg chg="add">
          <ac:chgData name="Jonathan Badal" userId="3172aac92fe70f2a" providerId="LiveId" clId="{EF769E4D-A57F-4917-8E2C-722FA7B65E35}" dt="2022-05-14T22:37:47.348" v="1710" actId="26606"/>
          <ac:spMkLst>
            <pc:docMk/>
            <pc:sldMk cId="1403027412" sldId="353"/>
            <ac:spMk id="4100" creationId="{04812C46-200A-4DEB-A05E-3ED6C68C2387}"/>
          </ac:spMkLst>
        </pc:spChg>
        <pc:picChg chg="mod ord">
          <ac:chgData name="Jonathan Badal" userId="3172aac92fe70f2a" providerId="LiveId" clId="{EF769E4D-A57F-4917-8E2C-722FA7B65E35}" dt="2022-05-14T22:37:47.348" v="1710" actId="26606"/>
          <ac:picMkLst>
            <pc:docMk/>
            <pc:sldMk cId="1403027412" sldId="353"/>
            <ac:picMk id="4098" creationId="{0E3003C5-C83A-4561-A7B7-F65C17AF8730}"/>
          </ac:picMkLst>
        </pc:picChg>
      </pc:sldChg>
      <pc:sldChg chg="addSp delSp modSp mod delDesignElem modNotesTx">
        <pc:chgData name="Jonathan Badal" userId="3172aac92fe70f2a" providerId="LiveId" clId="{EF769E4D-A57F-4917-8E2C-722FA7B65E35}" dt="2022-05-22T00:41:22.509" v="7914" actId="20577"/>
        <pc:sldMkLst>
          <pc:docMk/>
          <pc:sldMk cId="3302578610" sldId="354"/>
        </pc:sldMkLst>
        <pc:spChg chg="mod">
          <ac:chgData name="Jonathan Badal" userId="3172aac92fe70f2a" providerId="LiveId" clId="{EF769E4D-A57F-4917-8E2C-722FA7B65E35}" dt="2022-05-14T22:41:06.254" v="1720" actId="26606"/>
          <ac:spMkLst>
            <pc:docMk/>
            <pc:sldMk cId="3302578610" sldId="354"/>
            <ac:spMk id="2" creationId="{792A5EE8-DD1A-438D-A8FD-8554C3C8ABD2}"/>
          </ac:spMkLst>
        </pc:spChg>
        <pc:spChg chg="mod">
          <ac:chgData name="Jonathan Badal" userId="3172aac92fe70f2a" providerId="LiveId" clId="{EF769E4D-A57F-4917-8E2C-722FA7B65E35}" dt="2022-05-22T00:41:22.509" v="7914" actId="20577"/>
          <ac:spMkLst>
            <pc:docMk/>
            <pc:sldMk cId="3302578610" sldId="354"/>
            <ac:spMk id="3" creationId="{9F18A3E2-FAE8-4C53-90C3-FF929FF6F30E}"/>
          </ac:spMkLst>
        </pc:spChg>
        <pc:spChg chg="del">
          <ac:chgData name="Jonathan Badal" userId="3172aac92fe70f2a" providerId="LiveId" clId="{EF769E4D-A57F-4917-8E2C-722FA7B65E35}" dt="2022-05-14T22:37:06.696" v="1704"/>
          <ac:spMkLst>
            <pc:docMk/>
            <pc:sldMk cId="3302578610" sldId="354"/>
            <ac:spMk id="71" creationId="{04812C46-200A-4DEB-A05E-3ED6C68C2387}"/>
          </ac:spMkLst>
        </pc:spChg>
        <pc:spChg chg="del">
          <ac:chgData name="Jonathan Badal" userId="3172aac92fe70f2a" providerId="LiveId" clId="{EF769E4D-A57F-4917-8E2C-722FA7B65E35}" dt="2022-05-14T22:37:06.696" v="1704"/>
          <ac:spMkLst>
            <pc:docMk/>
            <pc:sldMk cId="3302578610" sldId="354"/>
            <ac:spMk id="73" creationId="{D1EA859B-E555-4109-94F3-6700E046E008}"/>
          </ac:spMkLst>
        </pc:spChg>
        <pc:spChg chg="add">
          <ac:chgData name="Jonathan Badal" userId="3172aac92fe70f2a" providerId="LiveId" clId="{EF769E4D-A57F-4917-8E2C-722FA7B65E35}" dt="2022-05-14T22:41:06.254" v="1720" actId="26606"/>
          <ac:spMkLst>
            <pc:docMk/>
            <pc:sldMk cId="3302578610" sldId="354"/>
            <ac:spMk id="2052" creationId="{F13C74B1-5B17-4795-BED0-7140497B445A}"/>
          </ac:spMkLst>
        </pc:spChg>
        <pc:spChg chg="add">
          <ac:chgData name="Jonathan Badal" userId="3172aac92fe70f2a" providerId="LiveId" clId="{EF769E4D-A57F-4917-8E2C-722FA7B65E35}" dt="2022-05-14T22:41:06.254" v="1720" actId="26606"/>
          <ac:spMkLst>
            <pc:docMk/>
            <pc:sldMk cId="3302578610" sldId="354"/>
            <ac:spMk id="2053" creationId="{D4974D33-8DC5-464E-8C6D-BE58F0669C17}"/>
          </ac:spMkLst>
        </pc:spChg>
        <pc:picChg chg="mod ord">
          <ac:chgData name="Jonathan Badal" userId="3172aac92fe70f2a" providerId="LiveId" clId="{EF769E4D-A57F-4917-8E2C-722FA7B65E35}" dt="2022-05-14T22:41:06.254" v="1720" actId="26606"/>
          <ac:picMkLst>
            <pc:docMk/>
            <pc:sldMk cId="3302578610" sldId="354"/>
            <ac:picMk id="2050" creationId="{B82CC233-BAEB-4A57-8C5F-9557827E3423}"/>
          </ac:picMkLst>
        </pc:picChg>
      </pc:sldChg>
      <pc:sldChg chg="modSp">
        <pc:chgData name="Jonathan Badal" userId="3172aac92fe70f2a" providerId="LiveId" clId="{EF769E4D-A57F-4917-8E2C-722FA7B65E35}" dt="2022-05-08T02:53:48.412" v="1561" actId="20577"/>
        <pc:sldMkLst>
          <pc:docMk/>
          <pc:sldMk cId="3021898463" sldId="355"/>
        </pc:sldMkLst>
        <pc:spChg chg="mod">
          <ac:chgData name="Jonathan Badal" userId="3172aac92fe70f2a" providerId="LiveId" clId="{EF769E4D-A57F-4917-8E2C-722FA7B65E35}" dt="2022-05-08T02:53:48.412" v="1561" actId="20577"/>
          <ac:spMkLst>
            <pc:docMk/>
            <pc:sldMk cId="3021898463" sldId="355"/>
            <ac:spMk id="2" creationId="{E93FFCC4-7996-456E-945B-1E0F7AB0E8EF}"/>
          </ac:spMkLst>
        </pc:spChg>
      </pc:sldChg>
      <pc:sldChg chg="addSp delSp modSp new mod setBg modNotesTx">
        <pc:chgData name="Jonathan Badal" userId="3172aac92fe70f2a" providerId="LiveId" clId="{EF769E4D-A57F-4917-8E2C-722FA7B65E35}" dt="2022-05-21T21:25:35.524" v="3391" actId="33524"/>
        <pc:sldMkLst>
          <pc:docMk/>
          <pc:sldMk cId="295740799" sldId="356"/>
        </pc:sldMkLst>
        <pc:spChg chg="mod">
          <ac:chgData name="Jonathan Badal" userId="3172aac92fe70f2a" providerId="LiveId" clId="{EF769E4D-A57F-4917-8E2C-722FA7B65E35}" dt="2022-05-14T22:47:26.543" v="1814" actId="26606"/>
          <ac:spMkLst>
            <pc:docMk/>
            <pc:sldMk cId="295740799" sldId="356"/>
            <ac:spMk id="2" creationId="{14EB0994-A4D0-B119-DFB8-2E715D7D74E8}"/>
          </ac:spMkLst>
        </pc:spChg>
        <pc:spChg chg="mod">
          <ac:chgData name="Jonathan Badal" userId="3172aac92fe70f2a" providerId="LiveId" clId="{EF769E4D-A57F-4917-8E2C-722FA7B65E35}" dt="2022-05-14T22:48:27.880" v="1968" actId="20577"/>
          <ac:spMkLst>
            <pc:docMk/>
            <pc:sldMk cId="295740799" sldId="356"/>
            <ac:spMk id="3" creationId="{01E87A2F-7CE1-7185-252F-64FF8257BBDF}"/>
          </ac:spMkLst>
        </pc:spChg>
        <pc:spChg chg="add del">
          <ac:chgData name="Jonathan Badal" userId="3172aac92fe70f2a" providerId="LiveId" clId="{EF769E4D-A57F-4917-8E2C-722FA7B65E35}" dt="2022-05-14T22:47:26.543" v="1814" actId="26606"/>
          <ac:spMkLst>
            <pc:docMk/>
            <pc:sldMk cId="295740799" sldId="356"/>
            <ac:spMk id="10" creationId="{45D37F4E-DDB4-456B-97E0-9937730A039F}"/>
          </ac:spMkLst>
        </pc:spChg>
        <pc:spChg chg="add del">
          <ac:chgData name="Jonathan Badal" userId="3172aac92fe70f2a" providerId="LiveId" clId="{EF769E4D-A57F-4917-8E2C-722FA7B65E35}" dt="2022-05-14T22:47:26.543" v="1814" actId="26606"/>
          <ac:spMkLst>
            <pc:docMk/>
            <pc:sldMk cId="295740799" sldId="356"/>
            <ac:spMk id="12" creationId="{B2DD41CD-8F47-4F56-AD12-4E2FF7696987}"/>
          </ac:spMkLst>
        </pc:spChg>
        <pc:spChg chg="add">
          <ac:chgData name="Jonathan Badal" userId="3172aac92fe70f2a" providerId="LiveId" clId="{EF769E4D-A57F-4917-8E2C-722FA7B65E35}" dt="2022-05-14T22:47:26.543" v="1814" actId="26606"/>
          <ac:spMkLst>
            <pc:docMk/>
            <pc:sldMk cId="295740799" sldId="356"/>
            <ac:spMk id="17" creationId="{2B97F24A-32CE-4C1C-A50D-3016B394DCFB}"/>
          </ac:spMkLst>
        </pc:spChg>
        <pc:spChg chg="add">
          <ac:chgData name="Jonathan Badal" userId="3172aac92fe70f2a" providerId="LiveId" clId="{EF769E4D-A57F-4917-8E2C-722FA7B65E35}" dt="2022-05-14T22:47:26.543" v="1814" actId="26606"/>
          <ac:spMkLst>
            <pc:docMk/>
            <pc:sldMk cId="295740799" sldId="356"/>
            <ac:spMk id="19" creationId="{CD8B4F24-440B-49E9-B85D-733523DC064B}"/>
          </ac:spMkLst>
        </pc:spChg>
        <pc:picChg chg="add del mod">
          <ac:chgData name="Jonathan Badal" userId="3172aac92fe70f2a" providerId="LiveId" clId="{EF769E4D-A57F-4917-8E2C-722FA7B65E35}" dt="2022-05-14T22:47:21.414" v="1812" actId="478"/>
          <ac:picMkLst>
            <pc:docMk/>
            <pc:sldMk cId="295740799" sldId="356"/>
            <ac:picMk id="5" creationId="{FE056E7F-EF90-40AA-CC0E-093DDF031D91}"/>
          </ac:picMkLst>
        </pc:picChg>
        <pc:picChg chg="add mod">
          <ac:chgData name="Jonathan Badal" userId="3172aac92fe70f2a" providerId="LiveId" clId="{EF769E4D-A57F-4917-8E2C-722FA7B65E35}" dt="2022-05-14T22:47:26.543" v="1814" actId="26606"/>
          <ac:picMkLst>
            <pc:docMk/>
            <pc:sldMk cId="295740799" sldId="356"/>
            <ac:picMk id="7" creationId="{D9D83CAC-F6E1-D2B8-8D94-52D350757B1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BFCE5E-500F-4D3B-B0A6-374064081F12}" type="datetimeFigureOut">
              <a:rPr lang="en-US" smtClean="0"/>
              <a:t>5/19/2022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7E660F-176F-4146-BC86-DABEC53943C4}" type="slidenum">
              <a:rPr lang="en-US" smtClean="0"/>
              <a:t>‹#›</a:t>
            </a:fld>
            <a:endParaRPr lang="en-US"/>
          </a:p>
        </p:txBody>
      </p:sp>
    </p:spTree>
    <p:extLst>
      <p:ext uri="{BB962C8B-B14F-4D97-AF65-F5344CB8AC3E}">
        <p14:creationId xmlns:p14="http://schemas.microsoft.com/office/powerpoint/2010/main" val="722943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bing.com/search?q=do%20wildfires%20cost%2060%20billion%20dollars%20per%20year&amp;qs=n&amp;form=QBRE&amp;=Search%20%7B0%7D%20for%20%7B1%7D&amp;=Search%20work%20for%20%7B0%7D&amp;=%25eManage%20Your%20Search%20History%25E&amp;msbsrank=3_3__0&amp;sp=-1&amp;pq=do%20wildfires%20cost%2060%20billion%20dollars%20per%20yea&amp;sc=3-44&amp;sk=&amp;cvid=854A5F3BB3984E10B9425A01F8C7F2A4"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www.bing.com/search?q=how+are+wildfires+detected&amp;cvid=17c3c255fb5f454080d93700a04203b9&amp;aqs=edge.0.0j69i64.26505j0j9&amp;FORM=ANAB01&amp;PC=LCTS" TargetMode="External"/><Relationship Id="rId5" Type="http://schemas.openxmlformats.org/officeDocument/2006/relationships/hyperlink" Target="https://www.fire.ca.gov/stats-events/" TargetMode="External"/><Relationship Id="rId4" Type="http://schemas.openxmlformats.org/officeDocument/2006/relationships/hyperlink" Target="https://airquality.ucdavis.edu/news/how-much-problem-co2-emitted-ca-wildfires"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bing.com/search?q=how+are+wildfires+detected&amp;cvid=17c3c255fb5f454080d93700a04203b9&amp;aqs=edge.0.0j69i64.26505j0j9&amp;FORM=ANAB01&amp;PC=LCTS"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fireweatheravalanche.org/wildfires/research/fwac-fire-growth-potential-model-determining-wildfire-growth-likelihood/paper" TargetMode="External"/><Relationship Id="rId4" Type="http://schemas.openxmlformats.org/officeDocument/2006/relationships/hyperlink" Target="https://www.forbes.com/sites/startswithabang/2017/09/06/the-terrifying-physics-of-how-wildfires-spread-so-fast/?sh=4e1f34df7791"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www.bing.com/ck/a?!&amp;&amp;p=3e5bf451b857d641778a307d48cad7157c9f5c899c618b9a793c1eed5a318e46JmltdHM9MTY1MjU2NzM3OSZpZ3VpZD01Y2NkOWEyMC0xZmFiLTQwMTMtYmE4Yy1iNzhmZmMwZmU5ZTYmaW5zaWQ9NTQxMw&amp;ptn=3&amp;fclid=57972c34-d3d5-11ec-84ed-121656fffbf9&amp;u=a1aHR0cHM6Ly93d3cuZWRmLm9yZy9tZWRpYS9jbGltYXRlLWNoYW5nZS1leHBlY3RlZC1yYWlzZS11cy13aWxkZmlyZS1jb3N0cy0xMC02MC1iaWxsaW9uLXllYXItanVzdC1mb3VyLWRlY2FkZXMjOn46dGV4dD1UaGUlMjBzdHVkeSUyMHNob3dzJTIwdGhhdCUyMHdpbGRmaXJlcyUyMGFscmVhZHklMjBjb3N0JTIwdGhlLGVjb25vbXklMkMlMjB0aGF0JUUyJTgwJTk5cyUyMGFib3V0JTIwJTI0ODAlMjB0byUyMCUyNDUwMCUyMHBlciUyMGhvdXNlaG9sZC4&amp;ntb=1</a:t>
            </a:r>
            <a:r>
              <a:rPr lang="en-US" dirty="0"/>
              <a:t> (Source for 1</a:t>
            </a:r>
            <a:r>
              <a:rPr lang="en-US" baseline="30000" dirty="0"/>
              <a:t>st</a:t>
            </a:r>
            <a:r>
              <a:rPr lang="en-US" dirty="0"/>
              <a:t> bullet point)</a:t>
            </a:r>
          </a:p>
          <a:p>
            <a:r>
              <a:rPr lang="en-US" dirty="0">
                <a:hlinkClick r:id="rId4"/>
              </a:rPr>
              <a:t>How much of a problem is the CO2 emitted by CA Wildfires? | Air Quality Research Center (ucdavis.edu)</a:t>
            </a:r>
            <a:r>
              <a:rPr lang="en-US" dirty="0"/>
              <a:t> (Source for second bullet point)</a:t>
            </a:r>
          </a:p>
          <a:p>
            <a:r>
              <a:rPr lang="en-US" dirty="0">
                <a:hlinkClick r:id="rId5"/>
              </a:rPr>
              <a:t>Stats &amp; Events (ca.gov)</a:t>
            </a:r>
            <a:r>
              <a:rPr lang="en-US" dirty="0"/>
              <a:t> (Source for third bullet point)</a:t>
            </a:r>
          </a:p>
          <a:p>
            <a:r>
              <a:rPr lang="en-US" dirty="0">
                <a:hlinkClick r:id="rId6"/>
              </a:rPr>
              <a:t>https://www.bing.com/ck/a?!&amp;&amp;p=8d67bd138a5783473e8d75407f9fad43b4911ebee152a5938b1bb4807ec3518dJmltdHM9MTY1MjU2NzU2OSZpZ3VpZD05OWUwN2VhOS03NWZhLTQyZDgtYjVjYi1iMzgzYjBhZGE4MDMmaW5zaWQ9NTQxMQ&amp;ptn=3&amp;fclid=c8dab440-d3d5-11ec-9613-3b3fc85dfa66&amp;u=a1aHR0cHM6Ly93d3cuZW5yLmdvdi5udC5jYS9lbi9zZXJ2aWNlcy93aWxkZmlyZS1vcGVyYXRpb25zL2RldGVjdGluZy13aWxkZmlyZSM6fjp0ZXh0PU9uZSUyMG9mJTIwdGhlJTIwd2F5cyUyMGZpcmVzJTIwYXJlJTIwZGV0ZWN0ZWQlMjBpcyxmaXZlJTIwbG9va291dCUyMHN0YXRpb25zJTIwYXJlJTIwc3ByZWFkJTIwdGhyb3VnaG91dCUyMHRoZSUyME5XVC4&amp;ntb=1</a:t>
            </a:r>
            <a:r>
              <a:rPr lang="en-US" dirty="0"/>
              <a:t> (Source for 4</a:t>
            </a:r>
            <a:r>
              <a:rPr lang="en-US" baseline="30000" dirty="0"/>
              <a:t>th</a:t>
            </a:r>
            <a:r>
              <a:rPr lang="en-US" dirty="0"/>
              <a:t> point)</a:t>
            </a:r>
          </a:p>
          <a:p>
            <a:endParaRPr lang="en-US" dirty="0"/>
          </a:p>
          <a:p>
            <a:r>
              <a:rPr lang="en-US" dirty="0"/>
              <a:t>On Average wildfires are one of the costliest and most destructive natural disasters that occur on earth. However, they are also one of the most preventable natural disasters. As seen here they are one of the largest emitters of carbon into our atmosphere and cause significant environmental damage. This causes displacement of wildlife in addition to humans living in those areas.</a:t>
            </a:r>
          </a:p>
        </p:txBody>
      </p:sp>
      <p:sp>
        <p:nvSpPr>
          <p:cNvPr id="4" name="Slide Number Placeholder 3"/>
          <p:cNvSpPr>
            <a:spLocks noGrp="1"/>
          </p:cNvSpPr>
          <p:nvPr>
            <p:ph type="sldNum" sz="quarter" idx="5"/>
          </p:nvPr>
        </p:nvSpPr>
        <p:spPr/>
        <p:txBody>
          <a:bodyPr/>
          <a:lstStyle/>
          <a:p>
            <a:fld id="{437E660F-176F-4146-BC86-DABEC53943C4}" type="slidenum">
              <a:rPr lang="en-US" smtClean="0"/>
              <a:t>2</a:t>
            </a:fld>
            <a:endParaRPr lang="en-US"/>
          </a:p>
        </p:txBody>
      </p:sp>
    </p:spTree>
    <p:extLst>
      <p:ext uri="{BB962C8B-B14F-4D97-AF65-F5344CB8AC3E}">
        <p14:creationId xmlns:p14="http://schemas.microsoft.com/office/powerpoint/2010/main" val="4089300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bing.com/ck/a?!&amp;&amp;p=8d67bd138a5783473e8d75407f9fad43b4911ebee152a5938b1bb4807ec3518dJmltdHM9MTY1MjU2NzU2OSZpZ3VpZD05OWUwN2VhOS03NWZhLTQyZDgtYjVjYi1iMzgzYjBhZGE4MDMmaW5zaWQ9NTQxMQ&amp;ptn=3&amp;fclid=c8dab440-d3d5-11ec-9613-3b3fc85dfa66&amp;u=a1aHR0cHM6Ly93d3cuZW5yLmdvdi5udC5jYS9lbi9zZXJ2aWNlcy93aWxkZmlyZS1vcGVyYXRpb25zL2RldGVjdGluZy13aWxkZmlyZSM6fjp0ZXh0PU9uZSUyMG9mJTIwdGhlJTIwd2F5cyUyMGZpcmVzJTIwYXJlJTIwZGV0ZWN0ZWQlMjBpcyxmaXZlJTIwbG9va291dCUyMHN0YXRpb25zJTIwYXJlJTIwc3ByZWFkJTIwdGhyb3VnaG91dCUyMHRoZSUyME5XVC4&amp;ntb=1</a:t>
            </a:r>
            <a:r>
              <a:rPr lang="en-US" dirty="0"/>
              <a:t> (Source for 1</a:t>
            </a:r>
            <a:r>
              <a:rPr lang="en-US" baseline="30000" dirty="0"/>
              <a:t>st</a:t>
            </a:r>
            <a:r>
              <a:rPr lang="en-US" dirty="0"/>
              <a:t> point)</a:t>
            </a:r>
            <a:endParaRPr lang="en-US" dirty="0">
              <a:hlinkClick r:id="rId4"/>
            </a:endParaRPr>
          </a:p>
          <a:p>
            <a:r>
              <a:rPr lang="en-US" dirty="0">
                <a:hlinkClick r:id="rId4"/>
              </a:rPr>
              <a:t>The Terrifying Physics Of How Wildfires Spread So Fast (forbes.com)</a:t>
            </a:r>
            <a:r>
              <a:rPr lang="en-US" dirty="0"/>
              <a:t> (Sources for 2</a:t>
            </a:r>
            <a:r>
              <a:rPr lang="en-US" baseline="30000" dirty="0"/>
              <a:t>nd</a:t>
            </a:r>
            <a:r>
              <a:rPr lang="en-US" dirty="0"/>
              <a:t> and 3</a:t>
            </a:r>
            <a:r>
              <a:rPr lang="en-US" baseline="30000" dirty="0"/>
              <a:t>rd</a:t>
            </a:r>
            <a:r>
              <a:rPr lang="en-US" dirty="0"/>
              <a:t> bullet points)</a:t>
            </a:r>
          </a:p>
          <a:p>
            <a:r>
              <a:rPr lang="en-US" dirty="0">
                <a:hlinkClick r:id="rId5"/>
              </a:rPr>
              <a:t>The FWAC Fire Growth Potential Model: Determining Wildfire Growth Likelihood - Fire, Weather &amp; Avalanche Center (fireweatheravalanche.org)</a:t>
            </a:r>
            <a:endParaRPr lang="en-US" dirty="0"/>
          </a:p>
          <a:p>
            <a:endParaRPr lang="en-US" dirty="0"/>
          </a:p>
          <a:p>
            <a:r>
              <a:rPr lang="en-US" dirty="0"/>
              <a:t>The reason that wildfires have become so deadly within the past few years is that temperatures have been slowly rising causing longer summers and more overbrush making it easier for the fire to spread. In places like California this has destroyed significant amounts of land and has allowed for the proliferation of large-scale fires. California also has lots of hills and valleys which is another disadvantage for firefighters. As seen in this graphic, fire spreads much faster when moving uphill. This causes quicker spreading fires and cuts responders time down by half and creates a hard challenge for responders.</a:t>
            </a:r>
          </a:p>
        </p:txBody>
      </p:sp>
      <p:sp>
        <p:nvSpPr>
          <p:cNvPr id="4" name="Slide Number Placeholder 3"/>
          <p:cNvSpPr>
            <a:spLocks noGrp="1"/>
          </p:cNvSpPr>
          <p:nvPr>
            <p:ph type="sldNum" sz="quarter" idx="5"/>
          </p:nvPr>
        </p:nvSpPr>
        <p:spPr/>
        <p:txBody>
          <a:bodyPr/>
          <a:lstStyle/>
          <a:p>
            <a:fld id="{437E660F-176F-4146-BC86-DABEC53943C4}" type="slidenum">
              <a:rPr lang="en-US" smtClean="0"/>
              <a:t>3</a:t>
            </a:fld>
            <a:endParaRPr lang="en-US"/>
          </a:p>
        </p:txBody>
      </p:sp>
    </p:spTree>
    <p:extLst>
      <p:ext uri="{BB962C8B-B14F-4D97-AF65-F5344CB8AC3E}">
        <p14:creationId xmlns:p14="http://schemas.microsoft.com/office/powerpoint/2010/main" val="4147709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Attack the fire while it is still small </a:t>
            </a:r>
          </a:p>
          <a:p>
            <a:r>
              <a:rPr lang="en-US" dirty="0"/>
              <a:t>When fires are still small and relatively localized, it is much easier to deploy large number of resources to quench this fire before it becomes out of hand and spreads to significant areas. Because fires are easier to control when they are small, we must attack them during this stage and not allow them to spread. This means having a robust early detection system and allowing for other systems to respond quickly in order to take out fires before they grow too large </a:t>
            </a:r>
          </a:p>
        </p:txBody>
      </p:sp>
      <p:sp>
        <p:nvSpPr>
          <p:cNvPr id="4" name="Slide Number Placeholder 3"/>
          <p:cNvSpPr>
            <a:spLocks noGrp="1"/>
          </p:cNvSpPr>
          <p:nvPr>
            <p:ph type="sldNum" sz="quarter" idx="5"/>
          </p:nvPr>
        </p:nvSpPr>
        <p:spPr/>
        <p:txBody>
          <a:bodyPr/>
          <a:lstStyle/>
          <a:p>
            <a:fld id="{437E660F-176F-4146-BC86-DABEC53943C4}" type="slidenum">
              <a:rPr lang="en-US" smtClean="0"/>
              <a:t>4</a:t>
            </a:fld>
            <a:endParaRPr lang="en-US"/>
          </a:p>
        </p:txBody>
      </p:sp>
    </p:spTree>
    <p:extLst>
      <p:ext uri="{BB962C8B-B14F-4D97-AF65-F5344CB8AC3E}">
        <p14:creationId xmlns:p14="http://schemas.microsoft.com/office/powerpoint/2010/main" val="1556590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OPCloud</a:t>
            </a:r>
            <a:r>
              <a:rPr lang="en-US" dirty="0"/>
              <a:t> is a modeling software that allows for multiple systems to be characterized and modeled in order to see how they can operate together. This means that systems can be organized more efficiently in order to achieve a specific goal. In this case I decided to model how a typical response to a fire would occur in order to successfully fight a fire without having massive spread. This system is currently offered by the Israel Technology institute and allows for multiple systems to be modeled using this software. </a:t>
            </a:r>
          </a:p>
        </p:txBody>
      </p:sp>
      <p:sp>
        <p:nvSpPr>
          <p:cNvPr id="4" name="Slide Number Placeholder 3"/>
          <p:cNvSpPr>
            <a:spLocks noGrp="1"/>
          </p:cNvSpPr>
          <p:nvPr>
            <p:ph type="sldNum" sz="quarter" idx="5"/>
          </p:nvPr>
        </p:nvSpPr>
        <p:spPr/>
        <p:txBody>
          <a:bodyPr/>
          <a:lstStyle/>
          <a:p>
            <a:fld id="{437E660F-176F-4146-BC86-DABEC53943C4}" type="slidenum">
              <a:rPr lang="en-US" smtClean="0"/>
              <a:t>5</a:t>
            </a:fld>
            <a:endParaRPr lang="en-US"/>
          </a:p>
        </p:txBody>
      </p:sp>
    </p:spTree>
    <p:extLst>
      <p:ext uri="{BB962C8B-B14F-4D97-AF65-F5344CB8AC3E}">
        <p14:creationId xmlns:p14="http://schemas.microsoft.com/office/powerpoint/2010/main" val="2729799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seen here the model utilizes customizable blocks and a wide range of interconnects which each couple the blocks in different ways. The regular arrows show that the system is directly linked to one another. The arrows that have small bends in them shows that the block invokes the next. This allows for a large level of complexity even within the high-level model. This system is also great because not only can you model high level systems, but you can zoom into individual blocks and show even more complexity</a:t>
            </a:r>
          </a:p>
        </p:txBody>
      </p:sp>
      <p:sp>
        <p:nvSpPr>
          <p:cNvPr id="4" name="Slide Number Placeholder 3"/>
          <p:cNvSpPr>
            <a:spLocks noGrp="1"/>
          </p:cNvSpPr>
          <p:nvPr>
            <p:ph type="sldNum" sz="quarter" idx="5"/>
          </p:nvPr>
        </p:nvSpPr>
        <p:spPr/>
        <p:txBody>
          <a:bodyPr/>
          <a:lstStyle/>
          <a:p>
            <a:fld id="{437E660F-176F-4146-BC86-DABEC53943C4}" type="slidenum">
              <a:rPr lang="en-US" smtClean="0"/>
              <a:t>6</a:t>
            </a:fld>
            <a:endParaRPr lang="en-US"/>
          </a:p>
        </p:txBody>
      </p:sp>
    </p:spTree>
    <p:extLst>
      <p:ext uri="{BB962C8B-B14F-4D97-AF65-F5344CB8AC3E}">
        <p14:creationId xmlns:p14="http://schemas.microsoft.com/office/powerpoint/2010/main" val="1100383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seen in this block above it shows what a potential fire response could look like. There are multiple blocks that interconnect together to show the flow of data, personnel, and machinery in order to complete a fire response. The interconnects also have different meanings from the standard (directly coupled) to more advanced interconnects that invoke, group objects under an umbrella and make decisions using either Boolean logic or have the user make a choice. This is incredibly useful because it allows for systems to become more complex but still be understandable and organized. </a:t>
            </a:r>
          </a:p>
        </p:txBody>
      </p:sp>
      <p:sp>
        <p:nvSpPr>
          <p:cNvPr id="4" name="Slide Number Placeholder 3"/>
          <p:cNvSpPr>
            <a:spLocks noGrp="1"/>
          </p:cNvSpPr>
          <p:nvPr>
            <p:ph type="sldNum" sz="quarter" idx="5"/>
          </p:nvPr>
        </p:nvSpPr>
        <p:spPr/>
        <p:txBody>
          <a:bodyPr/>
          <a:lstStyle/>
          <a:p>
            <a:fld id="{437E660F-176F-4146-BC86-DABEC53943C4}" type="slidenum">
              <a:rPr lang="en-US" smtClean="0"/>
              <a:t>7</a:t>
            </a:fld>
            <a:endParaRPr lang="en-US"/>
          </a:p>
        </p:txBody>
      </p:sp>
    </p:spTree>
    <p:extLst>
      <p:ext uri="{BB962C8B-B14F-4D97-AF65-F5344CB8AC3E}">
        <p14:creationId xmlns:p14="http://schemas.microsoft.com/office/powerpoint/2010/main" val="3196830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OPCloud</a:t>
            </a:r>
            <a:r>
              <a:rPr lang="en-US" dirty="0"/>
              <a:t> is one of the best ways that systems can be modeled and understood because once a system is organized and prepared to be deployed, then the system will become more efficient as a result. In the case of fire fighting this is an incredibly useful tool because in order to stop wildfires from becoming exponentially large and utilizing millions of dollars in resources and personnel, they can be extinguished quite early without significant resource lost to the fire department as well as less damage to the surrounding environment and infrastructure. </a:t>
            </a:r>
          </a:p>
        </p:txBody>
      </p:sp>
      <p:sp>
        <p:nvSpPr>
          <p:cNvPr id="4" name="Slide Number Placeholder 3"/>
          <p:cNvSpPr>
            <a:spLocks noGrp="1"/>
          </p:cNvSpPr>
          <p:nvPr>
            <p:ph type="sldNum" sz="quarter" idx="5"/>
          </p:nvPr>
        </p:nvSpPr>
        <p:spPr/>
        <p:txBody>
          <a:bodyPr/>
          <a:lstStyle/>
          <a:p>
            <a:fld id="{437E660F-176F-4146-BC86-DABEC53943C4}" type="slidenum">
              <a:rPr lang="en-US" smtClean="0"/>
              <a:t>8</a:t>
            </a:fld>
            <a:endParaRPr lang="en-US"/>
          </a:p>
        </p:txBody>
      </p:sp>
    </p:spTree>
    <p:extLst>
      <p:ext uri="{BB962C8B-B14F-4D97-AF65-F5344CB8AC3E}">
        <p14:creationId xmlns:p14="http://schemas.microsoft.com/office/powerpoint/2010/main" val="3882414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system is one of the best systems engineering tools on the market and should be used to further model fire responses that are not as obvious in order to organize and streamline the firefighting process. This system can also expand and model any complex system such as space travel, avionics, and many other types of processes. </a:t>
            </a:r>
          </a:p>
        </p:txBody>
      </p:sp>
      <p:sp>
        <p:nvSpPr>
          <p:cNvPr id="4" name="Slide Number Placeholder 3"/>
          <p:cNvSpPr>
            <a:spLocks noGrp="1"/>
          </p:cNvSpPr>
          <p:nvPr>
            <p:ph type="sldNum" sz="quarter" idx="5"/>
          </p:nvPr>
        </p:nvSpPr>
        <p:spPr/>
        <p:txBody>
          <a:bodyPr/>
          <a:lstStyle/>
          <a:p>
            <a:fld id="{437E660F-176F-4146-BC86-DABEC53943C4}" type="slidenum">
              <a:rPr lang="en-US" smtClean="0"/>
              <a:t>9</a:t>
            </a:fld>
            <a:endParaRPr lang="en-US"/>
          </a:p>
        </p:txBody>
      </p:sp>
    </p:spTree>
    <p:extLst>
      <p:ext uri="{BB962C8B-B14F-4D97-AF65-F5344CB8AC3E}">
        <p14:creationId xmlns:p14="http://schemas.microsoft.com/office/powerpoint/2010/main" val="4008739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help reduce the prolific spread of wildfires and their terrible consequences it is important to model systems in order to better understand where resources are being allocated, and how the system works. In terms of firefighting this is done in the early detection and the quick response times that firefighters must achieve. When this can be done on a large scale we will successfully combat wildfires without significant loss. </a:t>
            </a:r>
          </a:p>
        </p:txBody>
      </p:sp>
      <p:sp>
        <p:nvSpPr>
          <p:cNvPr id="4" name="Slide Number Placeholder 3"/>
          <p:cNvSpPr>
            <a:spLocks noGrp="1"/>
          </p:cNvSpPr>
          <p:nvPr>
            <p:ph type="sldNum" sz="quarter" idx="5"/>
          </p:nvPr>
        </p:nvSpPr>
        <p:spPr/>
        <p:txBody>
          <a:bodyPr/>
          <a:lstStyle/>
          <a:p>
            <a:fld id="{437E660F-176F-4146-BC86-DABEC53943C4}" type="slidenum">
              <a:rPr lang="en-US" smtClean="0"/>
              <a:t>10</a:t>
            </a:fld>
            <a:endParaRPr lang="en-US"/>
          </a:p>
        </p:txBody>
      </p:sp>
    </p:spTree>
    <p:extLst>
      <p:ext uri="{BB962C8B-B14F-4D97-AF65-F5344CB8AC3E}">
        <p14:creationId xmlns:p14="http://schemas.microsoft.com/office/powerpoint/2010/main" val="2480872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C9B2-3090-4ECC-BEE0-D4495D7694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2917F2-3525-4458-9A0E-7703732C29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FF0E7F-6757-41A8-9D90-9C625E999D80}"/>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5" name="Footer Placeholder 4">
            <a:extLst>
              <a:ext uri="{FF2B5EF4-FFF2-40B4-BE49-F238E27FC236}">
                <a16:creationId xmlns:a16="http://schemas.microsoft.com/office/drawing/2014/main" id="{1FFB5185-BCCD-471C-9461-A1D7179D24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770DC4-4C69-495D-B197-3699D7478C05}"/>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383364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6BE8D-EC54-4B9C-9D35-8D552A099F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BF63B40-AF1F-4212-A0CB-F6C91AD054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674419-74AF-44EA-87B9-3345CDE12B76}"/>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5" name="Footer Placeholder 4">
            <a:extLst>
              <a:ext uri="{FF2B5EF4-FFF2-40B4-BE49-F238E27FC236}">
                <a16:creationId xmlns:a16="http://schemas.microsoft.com/office/drawing/2014/main" id="{342F2EC5-7FE9-4A8D-97B6-A8BC153ADD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4A1B54-567C-4858-833C-5542EB5E6A63}"/>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448643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E7DD5F-B8E0-4D88-BD98-D0736FF306F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012BDC-A372-4BBE-BAFF-A34CD8EC828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8FD4B6-CD49-40A7-B45C-B1B813DA4033}"/>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5" name="Footer Placeholder 4">
            <a:extLst>
              <a:ext uri="{FF2B5EF4-FFF2-40B4-BE49-F238E27FC236}">
                <a16:creationId xmlns:a16="http://schemas.microsoft.com/office/drawing/2014/main" id="{F0B9A127-A540-4D2E-8C6E-9A399E5069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9A83C0-1D66-4E68-9F57-EA2235A3D58F}"/>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936573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35DD4-2641-4ECD-93D7-038B749138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090F22-8239-4E90-A67E-0D9040F686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624A7C-3ECE-42EA-8855-491C67B02BC6}"/>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5" name="Footer Placeholder 4">
            <a:extLst>
              <a:ext uri="{FF2B5EF4-FFF2-40B4-BE49-F238E27FC236}">
                <a16:creationId xmlns:a16="http://schemas.microsoft.com/office/drawing/2014/main" id="{9F3B60E1-5D19-4B5F-BDB1-2890DF49EC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3BAFF3-781E-48AB-8BBF-CFD878DF1952}"/>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089016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BA5E4-1BFF-4CFB-AF60-B958EF61A8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4746DD-11EF-4B0F-9E2D-5C85AAF5EC1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DA5B94-BADE-4C72-86FA-1B940534A8AD}"/>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5" name="Footer Placeholder 4">
            <a:extLst>
              <a:ext uri="{FF2B5EF4-FFF2-40B4-BE49-F238E27FC236}">
                <a16:creationId xmlns:a16="http://schemas.microsoft.com/office/drawing/2014/main" id="{EBABAEA3-95A7-4051-B2F8-EED27D37E6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D8F153-73F3-4D9E-90C8-9B6E3E2C1E4A}"/>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380115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762D8-A085-4203-AB91-3C64BCA0CE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5CAE4A-DBB4-43CF-B941-F94D2EDEDE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25A5001-8C15-4BC0-9544-1A25142946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564154-D3E6-49F1-8114-1098F3D778A9}"/>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6" name="Footer Placeholder 5">
            <a:extLst>
              <a:ext uri="{FF2B5EF4-FFF2-40B4-BE49-F238E27FC236}">
                <a16:creationId xmlns:a16="http://schemas.microsoft.com/office/drawing/2014/main" id="{3CD771BF-891D-49F9-8022-2DED6A9F34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9B5F6A-0C23-4358-BAB3-D769F62B4339}"/>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057793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7821F-232A-4789-9656-7284C80F94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605A8E3-FA00-4D53-A3CD-4BC463E635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695388-5C96-42FC-B74D-4199E1C050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351357D-3F44-40CE-A45D-5B70AF2CBE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83A8B9-1305-4C51-984C-581BAB86E3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CFF534-3C5D-454B-9764-9BCC8CA40A9F}"/>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8" name="Footer Placeholder 7">
            <a:extLst>
              <a:ext uri="{FF2B5EF4-FFF2-40B4-BE49-F238E27FC236}">
                <a16:creationId xmlns:a16="http://schemas.microsoft.com/office/drawing/2014/main" id="{169C7A09-A98D-478C-A67E-65FE7302D95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C1AA26-9B87-446C-A39A-F0624732050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177796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25348-647E-4A72-A8B8-2B03F2E4E2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C4C30FD-7F2F-489E-88BC-686D829375AD}"/>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4" name="Footer Placeholder 3">
            <a:extLst>
              <a:ext uri="{FF2B5EF4-FFF2-40B4-BE49-F238E27FC236}">
                <a16:creationId xmlns:a16="http://schemas.microsoft.com/office/drawing/2014/main" id="{DB142490-1BF8-4310-903F-4DEEADFA24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7BC846C-20FD-45E7-B1E8-5DBB7C7BEB23}"/>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691672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BB4C-51F9-4E81-9CA6-5903186A7BB3}"/>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3" name="Footer Placeholder 2">
            <a:extLst>
              <a:ext uri="{FF2B5EF4-FFF2-40B4-BE49-F238E27FC236}">
                <a16:creationId xmlns:a16="http://schemas.microsoft.com/office/drawing/2014/main" id="{2CA145D6-4B8C-45EA-86C6-26A1B09FEB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AEC4C6-E4BD-4B47-8DA8-52295C56E671}"/>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647941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2D78D-5DAF-4935-ABC0-993D55CF1F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E0F845A-15F2-4EF6-A5EE-21C4A56667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28DC102-9965-4DE8-AB24-4E03CA1180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F764E9-D80E-4614-9E7D-DA2FD6F60178}"/>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6" name="Footer Placeholder 5">
            <a:extLst>
              <a:ext uri="{FF2B5EF4-FFF2-40B4-BE49-F238E27FC236}">
                <a16:creationId xmlns:a16="http://schemas.microsoft.com/office/drawing/2014/main" id="{20F2C86B-E1AA-4610-870E-FAA134DCC1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E84627-456C-4FD9-8CF8-75B8315A6273}"/>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564476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5373E-5FE8-4E1E-BDB3-6A1D211148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B31D59-3166-49B6-8714-804BE704A6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66FC048-4ECA-429C-AE9F-FD97820382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81A388-9ECD-4851-A411-C73CDD6B33DB}"/>
              </a:ext>
            </a:extLst>
          </p:cNvPr>
          <p:cNvSpPr>
            <a:spLocks noGrp="1"/>
          </p:cNvSpPr>
          <p:nvPr>
            <p:ph type="dt" sz="half" idx="10"/>
          </p:nvPr>
        </p:nvSpPr>
        <p:spPr/>
        <p:txBody>
          <a:bodyPr/>
          <a:lstStyle/>
          <a:p>
            <a:fld id="{3C2B07E4-CDF9-4C88-A2F3-04620E58224D}" type="datetimeFigureOut">
              <a:rPr lang="en-US" smtClean="0"/>
              <a:t>5/19/2022</a:t>
            </a:fld>
            <a:endParaRPr lang="en-US"/>
          </a:p>
        </p:txBody>
      </p:sp>
      <p:sp>
        <p:nvSpPr>
          <p:cNvPr id="6" name="Footer Placeholder 5">
            <a:extLst>
              <a:ext uri="{FF2B5EF4-FFF2-40B4-BE49-F238E27FC236}">
                <a16:creationId xmlns:a16="http://schemas.microsoft.com/office/drawing/2014/main" id="{51CE0CBD-304D-42E4-8F4C-0412622D08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B655AC-5A52-4A15-BC57-D34466A8192D}"/>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225599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AC1E3B-EBF2-49BA-8D01-47789C4850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FBAB68-14A0-4624-8FAC-D0AFEF28A3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7DAE75-0D09-4A06-B42B-7B642300B3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2B07E4-CDF9-4C88-A2F3-04620E58224D}" type="datetimeFigureOut">
              <a:rPr lang="en-US" smtClean="0"/>
              <a:pPr/>
              <a:t>5/19/2022</a:t>
            </a:fld>
            <a:endParaRPr lang="en-US" dirty="0"/>
          </a:p>
        </p:txBody>
      </p:sp>
      <p:sp>
        <p:nvSpPr>
          <p:cNvPr id="5" name="Footer Placeholder 4">
            <a:extLst>
              <a:ext uri="{FF2B5EF4-FFF2-40B4-BE49-F238E27FC236}">
                <a16:creationId xmlns:a16="http://schemas.microsoft.com/office/drawing/2014/main" id="{A6E4C175-1CD5-48EC-AC10-9C77D11660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7447102-3E53-427F-914F-B96DA2904F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71E98-A417-4ECC-ACEB-C0490C20DB04}" type="slidenum">
              <a:rPr lang="en-US" smtClean="0"/>
              <a:pPr/>
              <a:t>‹#›</a:t>
            </a:fld>
            <a:endParaRPr lang="en-US"/>
          </a:p>
        </p:txBody>
      </p:sp>
    </p:spTree>
    <p:extLst>
      <p:ext uri="{BB962C8B-B14F-4D97-AF65-F5344CB8AC3E}">
        <p14:creationId xmlns:p14="http://schemas.microsoft.com/office/powerpoint/2010/main" val="3793606017"/>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See the source image">
            <a:extLst>
              <a:ext uri="{FF2B5EF4-FFF2-40B4-BE49-F238E27FC236}">
                <a16:creationId xmlns:a16="http://schemas.microsoft.com/office/drawing/2014/main" id="{A889F7E0-CFA9-48E0-86EA-BE81E6E0DE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AC76F06-BBCA-4067-A996-443A167D7037}"/>
              </a:ext>
            </a:extLst>
          </p:cNvPr>
          <p:cNvSpPr>
            <a:spLocks noGrp="1"/>
          </p:cNvSpPr>
          <p:nvPr>
            <p:ph type="ctrTitle"/>
          </p:nvPr>
        </p:nvSpPr>
        <p:spPr>
          <a:xfrm>
            <a:off x="1063752" y="1201408"/>
            <a:ext cx="10058400" cy="3574778"/>
          </a:xfrm>
          <a:effectLst>
            <a:outerShdw blurRad="50800" dist="38100" dir="2700000" algn="tl" rotWithShape="0">
              <a:prstClr val="black">
                <a:alpha val="40000"/>
              </a:prstClr>
            </a:outerShdw>
          </a:effectLst>
        </p:spPr>
        <p:txBody>
          <a:bodyPr>
            <a:normAutofit/>
          </a:bodyPr>
          <a:lstStyle/>
          <a:p>
            <a:r>
              <a:rPr lang="en-US" sz="5200" dirty="0">
                <a:solidFill>
                  <a:srgbClr val="FFFFFF"/>
                </a:solidFill>
              </a:rPr>
              <a:t>Senior Project-Integrating Fire Responses to Combat Wildfires</a:t>
            </a:r>
          </a:p>
        </p:txBody>
      </p:sp>
      <p:sp>
        <p:nvSpPr>
          <p:cNvPr id="3" name="Subtitle 2">
            <a:extLst>
              <a:ext uri="{FF2B5EF4-FFF2-40B4-BE49-F238E27FC236}">
                <a16:creationId xmlns:a16="http://schemas.microsoft.com/office/drawing/2014/main" id="{E9D209E9-7E58-4B77-84A2-9FB4C8A683BE}"/>
              </a:ext>
            </a:extLst>
          </p:cNvPr>
          <p:cNvSpPr>
            <a:spLocks noGrp="1"/>
          </p:cNvSpPr>
          <p:nvPr>
            <p:ph type="subTitle" idx="1"/>
          </p:nvPr>
        </p:nvSpPr>
        <p:spPr>
          <a:xfrm>
            <a:off x="1097280" y="4986443"/>
            <a:ext cx="10058400" cy="1282707"/>
          </a:xfrm>
          <a:effectLst>
            <a:outerShdw blurRad="50800" dist="38100" dir="2700000" algn="tl" rotWithShape="0">
              <a:prstClr val="black">
                <a:alpha val="40000"/>
              </a:prstClr>
            </a:outerShdw>
          </a:effectLst>
        </p:spPr>
        <p:txBody>
          <a:bodyPr>
            <a:normAutofit/>
          </a:bodyPr>
          <a:lstStyle/>
          <a:p>
            <a:r>
              <a:rPr lang="en-US" dirty="0">
                <a:solidFill>
                  <a:srgbClr val="FFFFFF"/>
                </a:solidFill>
              </a:rPr>
              <a:t>Jonathan Badal</a:t>
            </a:r>
          </a:p>
        </p:txBody>
      </p:sp>
    </p:spTree>
    <p:extLst>
      <p:ext uri="{BB962C8B-B14F-4D97-AF65-F5344CB8AC3E}">
        <p14:creationId xmlns:p14="http://schemas.microsoft.com/office/powerpoint/2010/main" val="167110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0"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See the source image">
            <a:extLst>
              <a:ext uri="{FF2B5EF4-FFF2-40B4-BE49-F238E27FC236}">
                <a16:creationId xmlns:a16="http://schemas.microsoft.com/office/drawing/2014/main" id="{0E3003C5-C83A-4561-A7B7-F65C17AF87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18" r="3118"/>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A558BA1-D175-4D4E-B48F-A43F3E32BF85}"/>
              </a:ext>
            </a:extLst>
          </p:cNvPr>
          <p:cNvSpPr>
            <a:spLocks noGrp="1"/>
          </p:cNvSpPr>
          <p:nvPr>
            <p:ph type="title"/>
          </p:nvPr>
        </p:nvSpPr>
        <p:spPr>
          <a:xfrm>
            <a:off x="7531610" y="365125"/>
            <a:ext cx="3822189" cy="1899912"/>
          </a:xfrm>
        </p:spPr>
        <p:txBody>
          <a:bodyPr>
            <a:normAutofit/>
          </a:bodyPr>
          <a:lstStyle/>
          <a:p>
            <a:r>
              <a:rPr lang="en-US" sz="4000" dirty="0"/>
              <a:t>Summary Statements</a:t>
            </a:r>
          </a:p>
        </p:txBody>
      </p:sp>
      <p:sp>
        <p:nvSpPr>
          <p:cNvPr id="3" name="Content Placeholder 2">
            <a:extLst>
              <a:ext uri="{FF2B5EF4-FFF2-40B4-BE49-F238E27FC236}">
                <a16:creationId xmlns:a16="http://schemas.microsoft.com/office/drawing/2014/main" id="{2C90193E-B65B-46CA-9D06-9746C4AB1302}"/>
              </a:ext>
            </a:extLst>
          </p:cNvPr>
          <p:cNvSpPr>
            <a:spLocks noGrp="1"/>
          </p:cNvSpPr>
          <p:nvPr>
            <p:ph idx="1"/>
          </p:nvPr>
        </p:nvSpPr>
        <p:spPr>
          <a:xfrm>
            <a:off x="7531610" y="2434201"/>
            <a:ext cx="3822189" cy="3742762"/>
          </a:xfrm>
        </p:spPr>
        <p:txBody>
          <a:bodyPr>
            <a:noAutofit/>
          </a:bodyPr>
          <a:lstStyle/>
          <a:p>
            <a:r>
              <a:rPr lang="en-US" dirty="0"/>
              <a:t>This software can revolutionize the way fires are detected and will allow for increased safety, security, and allow for more efficient responses to fires by integrating multiple responses more efficiently</a:t>
            </a:r>
          </a:p>
        </p:txBody>
      </p:sp>
    </p:spTree>
    <p:extLst>
      <p:ext uri="{BB962C8B-B14F-4D97-AF65-F5344CB8AC3E}">
        <p14:creationId xmlns:p14="http://schemas.microsoft.com/office/powerpoint/2010/main" val="1403027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170E7C00-E55D-4FFF-95F4-1239FFE9A3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47"/>
          <a:stretch/>
        </p:blipFill>
        <p:spPr bwMode="auto">
          <a:xfrm>
            <a:off x="-3047" y="1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3FFCC4-7996-456E-945B-1E0F7AB0E8EF}"/>
              </a:ext>
            </a:extLst>
          </p:cNvPr>
          <p:cNvSpPr>
            <a:spLocks noGrp="1"/>
          </p:cNvSpPr>
          <p:nvPr>
            <p:ph type="title"/>
          </p:nvPr>
        </p:nvSpPr>
        <p:spPr>
          <a:xfrm>
            <a:off x="1097280" y="325550"/>
            <a:ext cx="10058400" cy="3574778"/>
          </a:xfrm>
          <a:effectLst>
            <a:outerShdw blurRad="50800" dist="38100" dir="2700000" algn="tl" rotWithShape="0">
              <a:prstClr val="black">
                <a:alpha val="40000"/>
              </a:prstClr>
            </a:outerShdw>
          </a:effectLst>
        </p:spPr>
        <p:txBody>
          <a:bodyPr vert="horz" lIns="91440" tIns="45720" rIns="91440" bIns="45720" rtlCol="0" anchor="b">
            <a:normAutofit/>
          </a:bodyPr>
          <a:lstStyle/>
          <a:p>
            <a:pPr algn="ctr"/>
            <a:r>
              <a:rPr lang="en-US" sz="5200" dirty="0">
                <a:solidFill>
                  <a:srgbClr val="FFFFFF"/>
                </a:solidFill>
              </a:rPr>
              <a:t>Questions?</a:t>
            </a:r>
          </a:p>
        </p:txBody>
      </p:sp>
    </p:spTree>
    <p:extLst>
      <p:ext uri="{BB962C8B-B14F-4D97-AF65-F5344CB8AC3E}">
        <p14:creationId xmlns:p14="http://schemas.microsoft.com/office/powerpoint/2010/main" val="3021898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8" name="Rectangle 13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13606C9-7120-4107-8594-49A7101CBE1B}"/>
              </a:ext>
            </a:extLst>
          </p:cNvPr>
          <p:cNvSpPr>
            <a:spLocks noGrp="1"/>
          </p:cNvSpPr>
          <p:nvPr>
            <p:ph type="title"/>
          </p:nvPr>
        </p:nvSpPr>
        <p:spPr>
          <a:xfrm>
            <a:off x="572493" y="238539"/>
            <a:ext cx="11018520" cy="1434415"/>
          </a:xfrm>
        </p:spPr>
        <p:txBody>
          <a:bodyPr anchor="b">
            <a:normAutofit/>
          </a:bodyPr>
          <a:lstStyle/>
          <a:p>
            <a:r>
              <a:rPr lang="en-US" sz="5400"/>
              <a:t>Wildfire Facts</a:t>
            </a:r>
          </a:p>
        </p:txBody>
      </p:sp>
      <p:sp>
        <p:nvSpPr>
          <p:cNvPr id="140"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B4D6083-1CC5-45C8-B626-A7A55286BC1C}"/>
              </a:ext>
            </a:extLst>
          </p:cNvPr>
          <p:cNvSpPr>
            <a:spLocks noGrp="1"/>
          </p:cNvSpPr>
          <p:nvPr>
            <p:ph idx="1"/>
          </p:nvPr>
        </p:nvSpPr>
        <p:spPr>
          <a:xfrm>
            <a:off x="572493" y="2071316"/>
            <a:ext cx="6713552" cy="4119172"/>
          </a:xfrm>
        </p:spPr>
        <p:txBody>
          <a:bodyPr anchor="t">
            <a:normAutofit/>
          </a:bodyPr>
          <a:lstStyle/>
          <a:p>
            <a:r>
              <a:rPr lang="en-US" sz="2200" dirty="0">
                <a:effectLst/>
                <a:ea typeface="Times New Roman" panose="02020603050405020304" pitchFamily="18" charset="0"/>
              </a:rPr>
              <a:t>On average, a wildfire season costs anywhere from 7.6-62.8 billion dollars due to fire containment, repair, and restoration </a:t>
            </a:r>
          </a:p>
          <a:p>
            <a:r>
              <a:rPr lang="en-US" sz="2200" dirty="0"/>
              <a:t>Wildfires emit 75-100 million tons of CO2 per year just from California fires alone. </a:t>
            </a:r>
          </a:p>
          <a:p>
            <a:r>
              <a:rPr lang="en-US" sz="2200" dirty="0"/>
              <a:t>1.8 million acres are burned every year in California</a:t>
            </a:r>
          </a:p>
          <a:p>
            <a:endParaRPr lang="en-US" sz="2200" dirty="0"/>
          </a:p>
        </p:txBody>
      </p:sp>
      <p:pic>
        <p:nvPicPr>
          <p:cNvPr id="1026" name="Picture 2" descr="See the source image">
            <a:extLst>
              <a:ext uri="{FF2B5EF4-FFF2-40B4-BE49-F238E27FC236}">
                <a16:creationId xmlns:a16="http://schemas.microsoft.com/office/drawing/2014/main" id="{1ECD1942-350C-43A1-A19D-B749817F65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723" r="23061"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16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EB0994-A4D0-B119-DFB8-2E715D7D74E8}"/>
              </a:ext>
            </a:extLst>
          </p:cNvPr>
          <p:cNvSpPr>
            <a:spLocks noGrp="1"/>
          </p:cNvSpPr>
          <p:nvPr>
            <p:ph type="title"/>
          </p:nvPr>
        </p:nvSpPr>
        <p:spPr>
          <a:xfrm>
            <a:off x="630936" y="639520"/>
            <a:ext cx="3429000" cy="1719072"/>
          </a:xfrm>
        </p:spPr>
        <p:txBody>
          <a:bodyPr anchor="b">
            <a:normAutofit/>
          </a:bodyPr>
          <a:lstStyle/>
          <a:p>
            <a:r>
              <a:rPr lang="en-US" sz="5400"/>
              <a:t>Wildfire Facts cont.</a:t>
            </a:r>
          </a:p>
        </p:txBody>
      </p:sp>
      <p:sp>
        <p:nvSpPr>
          <p:cNvPr id="19"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1E87A2F-7CE1-7185-252F-64FF8257BBDF}"/>
              </a:ext>
            </a:extLst>
          </p:cNvPr>
          <p:cNvSpPr>
            <a:spLocks noGrp="1"/>
          </p:cNvSpPr>
          <p:nvPr>
            <p:ph idx="1"/>
          </p:nvPr>
        </p:nvSpPr>
        <p:spPr>
          <a:xfrm>
            <a:off x="630936" y="2807208"/>
            <a:ext cx="3429000" cy="3410712"/>
          </a:xfrm>
        </p:spPr>
        <p:txBody>
          <a:bodyPr anchor="t">
            <a:normAutofit fontScale="92500"/>
          </a:bodyPr>
          <a:lstStyle/>
          <a:p>
            <a:r>
              <a:rPr lang="en-US" sz="2200" dirty="0"/>
              <a:t>90% of wildfires are detected by chance (visual spotting by hikers, rangers, lookouts)</a:t>
            </a:r>
          </a:p>
          <a:p>
            <a:r>
              <a:rPr lang="en-US" sz="2200" dirty="0"/>
              <a:t>Wildfires can spread in minutes and can accelerate up hills at 5-10km/h</a:t>
            </a:r>
          </a:p>
          <a:p>
            <a:r>
              <a:rPr lang="en-US" sz="2200" dirty="0"/>
              <a:t>The higher the temperature, higher the winds and larger the slope, the faster a fire will spread</a:t>
            </a:r>
          </a:p>
        </p:txBody>
      </p:sp>
      <p:pic>
        <p:nvPicPr>
          <p:cNvPr id="7" name="Picture 6">
            <a:extLst>
              <a:ext uri="{FF2B5EF4-FFF2-40B4-BE49-F238E27FC236}">
                <a16:creationId xmlns:a16="http://schemas.microsoft.com/office/drawing/2014/main" id="{D9D83CAC-F6E1-D2B8-8D94-52D350757B1A}"/>
              </a:ext>
            </a:extLst>
          </p:cNvPr>
          <p:cNvPicPr>
            <a:picLocks noChangeAspect="1"/>
          </p:cNvPicPr>
          <p:nvPr/>
        </p:nvPicPr>
        <p:blipFill>
          <a:blip r:embed="rId3"/>
          <a:stretch>
            <a:fillRect/>
          </a:stretch>
        </p:blipFill>
        <p:spPr>
          <a:xfrm>
            <a:off x="4654296" y="1720329"/>
            <a:ext cx="6903720" cy="3417341"/>
          </a:xfrm>
          <a:prstGeom prst="rect">
            <a:avLst/>
          </a:prstGeom>
        </p:spPr>
      </p:pic>
    </p:spTree>
    <p:extLst>
      <p:ext uri="{BB962C8B-B14F-4D97-AF65-F5344CB8AC3E}">
        <p14:creationId xmlns:p14="http://schemas.microsoft.com/office/powerpoint/2010/main" val="295740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2"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2A5EE8-DD1A-438D-A8FD-8554C3C8ABD2}"/>
              </a:ext>
            </a:extLst>
          </p:cNvPr>
          <p:cNvSpPr>
            <a:spLocks noGrp="1"/>
          </p:cNvSpPr>
          <p:nvPr>
            <p:ph type="title"/>
          </p:nvPr>
        </p:nvSpPr>
        <p:spPr>
          <a:xfrm>
            <a:off x="640080" y="325369"/>
            <a:ext cx="4368602" cy="1956841"/>
          </a:xfrm>
        </p:spPr>
        <p:txBody>
          <a:bodyPr anchor="b">
            <a:normAutofit/>
          </a:bodyPr>
          <a:lstStyle/>
          <a:p>
            <a:r>
              <a:rPr lang="en-US" sz="5400"/>
              <a:t>Proposed Solution</a:t>
            </a:r>
          </a:p>
        </p:txBody>
      </p:sp>
      <p:sp>
        <p:nvSpPr>
          <p:cNvPr id="205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F18A3E2-FAE8-4C53-90C3-FF929FF6F30E}"/>
              </a:ext>
            </a:extLst>
          </p:cNvPr>
          <p:cNvSpPr>
            <a:spLocks noGrp="1"/>
          </p:cNvSpPr>
          <p:nvPr>
            <p:ph idx="1"/>
          </p:nvPr>
        </p:nvSpPr>
        <p:spPr>
          <a:xfrm>
            <a:off x="640080" y="2872899"/>
            <a:ext cx="4243589" cy="3320668"/>
          </a:xfrm>
        </p:spPr>
        <p:txBody>
          <a:bodyPr>
            <a:normAutofit/>
          </a:bodyPr>
          <a:lstStyle/>
          <a:p>
            <a:r>
              <a:rPr lang="en-US" sz="2000" dirty="0"/>
              <a:t>Integrate multiple common responses in order to respond to fires faster</a:t>
            </a:r>
          </a:p>
          <a:p>
            <a:r>
              <a:rPr lang="en-US" sz="2000" dirty="0"/>
              <a:t>Attack the fire while it is still small to reduce fire spread </a:t>
            </a:r>
          </a:p>
          <a:p>
            <a:r>
              <a:rPr lang="en-US" sz="2000" dirty="0"/>
              <a:t>Use a combination of early detection systems to alert first responders to extinguish </a:t>
            </a:r>
            <a:r>
              <a:rPr lang="en-US" sz="2000"/>
              <a:t>fires before they grow</a:t>
            </a:r>
            <a:endParaRPr lang="en-US" sz="2000" dirty="0"/>
          </a:p>
        </p:txBody>
      </p:sp>
      <p:pic>
        <p:nvPicPr>
          <p:cNvPr id="2050" name="Picture 2" descr="See the source image">
            <a:extLst>
              <a:ext uri="{FF2B5EF4-FFF2-40B4-BE49-F238E27FC236}">
                <a16:creationId xmlns:a16="http://schemas.microsoft.com/office/drawing/2014/main" id="{B82CC233-BAEB-4A57-8C5F-9557827E34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417" r="1616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578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See the source image">
            <a:extLst>
              <a:ext uri="{FF2B5EF4-FFF2-40B4-BE49-F238E27FC236}">
                <a16:creationId xmlns:a16="http://schemas.microsoft.com/office/drawing/2014/main" id="{EF03C08A-242E-4354-9EC0-FC4222FEA3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870" r="9091" b="122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8" name="Rectangle 70">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2F6C1E-9C26-4CFB-A700-650B1F7402DC}"/>
              </a:ext>
            </a:extLst>
          </p:cNvPr>
          <p:cNvSpPr>
            <a:spLocks noGrp="1"/>
          </p:cNvSpPr>
          <p:nvPr>
            <p:ph type="title"/>
          </p:nvPr>
        </p:nvSpPr>
        <p:spPr>
          <a:xfrm>
            <a:off x="594804" y="640263"/>
            <a:ext cx="6619811" cy="1344975"/>
          </a:xfrm>
        </p:spPr>
        <p:txBody>
          <a:bodyPr>
            <a:normAutofit/>
          </a:bodyPr>
          <a:lstStyle/>
          <a:p>
            <a:r>
              <a:rPr lang="en-US" sz="4000"/>
              <a:t>What is Op Cloud?</a:t>
            </a:r>
          </a:p>
        </p:txBody>
      </p:sp>
      <p:sp>
        <p:nvSpPr>
          <p:cNvPr id="3" name="Content Placeholder 2">
            <a:extLst>
              <a:ext uri="{FF2B5EF4-FFF2-40B4-BE49-F238E27FC236}">
                <a16:creationId xmlns:a16="http://schemas.microsoft.com/office/drawing/2014/main" id="{A074BB9F-5E45-4102-8A53-E73CD3E3A258}"/>
              </a:ext>
            </a:extLst>
          </p:cNvPr>
          <p:cNvSpPr>
            <a:spLocks noGrp="1"/>
          </p:cNvSpPr>
          <p:nvPr>
            <p:ph idx="1"/>
          </p:nvPr>
        </p:nvSpPr>
        <p:spPr>
          <a:xfrm>
            <a:off x="594109" y="2121763"/>
            <a:ext cx="6620505" cy="3773010"/>
          </a:xfrm>
        </p:spPr>
        <p:txBody>
          <a:bodyPr>
            <a:normAutofit/>
          </a:bodyPr>
          <a:lstStyle/>
          <a:p>
            <a:r>
              <a:rPr lang="en-US" sz="2400" dirty="0"/>
              <a:t>A software that shows how multiple outside systems function together</a:t>
            </a:r>
          </a:p>
          <a:p>
            <a:r>
              <a:rPr lang="en-US" sz="2400" dirty="0"/>
              <a:t>Allows the user to model different systems in detail</a:t>
            </a:r>
          </a:p>
          <a:p>
            <a:r>
              <a:rPr lang="en-US" sz="2400" dirty="0"/>
              <a:t>Gives object process methodology to any process that can be modeled or needs to be integrated</a:t>
            </a:r>
          </a:p>
          <a:p>
            <a:endParaRPr lang="en-US" sz="2400" dirty="0"/>
          </a:p>
        </p:txBody>
      </p:sp>
    </p:spTree>
    <p:extLst>
      <p:ext uri="{BB962C8B-B14F-4D97-AF65-F5344CB8AC3E}">
        <p14:creationId xmlns:p14="http://schemas.microsoft.com/office/powerpoint/2010/main" val="110540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920B9F-AA77-4364-B666-6263E220C41D}"/>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3800" kern="1200">
                <a:solidFill>
                  <a:schemeClr val="tx1"/>
                </a:solidFill>
                <a:latin typeface="+mj-lt"/>
                <a:ea typeface="+mj-ea"/>
                <a:cs typeface="+mj-cs"/>
              </a:rPr>
              <a:t>Example of Large System being Integrated </a:t>
            </a:r>
          </a:p>
        </p:txBody>
      </p:sp>
      <p:sp>
        <p:nvSpPr>
          <p:cNvPr id="26"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CCBF862-78A5-47EE-B5EE-EA4AFD21293E}"/>
              </a:ext>
            </a:extLst>
          </p:cNvPr>
          <p:cNvSpPr txBox="1"/>
          <p:nvPr/>
        </p:nvSpPr>
        <p:spPr>
          <a:xfrm>
            <a:off x="630936" y="2807208"/>
            <a:ext cx="3429000" cy="3410712"/>
          </a:xfrm>
          <a:prstGeom prst="rect">
            <a:avLst/>
          </a:prstGeom>
        </p:spPr>
        <p:txBody>
          <a:bodyPr vert="horz" lIns="91440" tIns="45720" rIns="91440" bIns="45720" rtlCol="0" anchor="t">
            <a:normAutofit/>
          </a:bodyPr>
          <a:lstStyle/>
          <a:p>
            <a:pPr marL="285750" indent="-228600">
              <a:lnSpc>
                <a:spcPct val="90000"/>
              </a:lnSpc>
              <a:spcAft>
                <a:spcPts val="600"/>
              </a:spcAft>
              <a:buFont typeface="Arial" panose="020B0604020202020204" pitchFamily="34" charset="0"/>
              <a:buChar char="•"/>
            </a:pPr>
            <a:r>
              <a:rPr lang="en-US" sz="2200"/>
              <a:t>Allows for high level models to be constructed</a:t>
            </a:r>
          </a:p>
          <a:p>
            <a:pPr marL="285750" indent="-228600">
              <a:lnSpc>
                <a:spcPct val="90000"/>
              </a:lnSpc>
              <a:spcAft>
                <a:spcPts val="600"/>
              </a:spcAft>
              <a:buFont typeface="Arial" panose="020B0604020202020204" pitchFamily="34" charset="0"/>
              <a:buChar char="•"/>
            </a:pPr>
            <a:r>
              <a:rPr lang="en-US" sz="2200"/>
              <a:t>Each system can be uniquely configured to add as much complexity as needed</a:t>
            </a:r>
          </a:p>
          <a:p>
            <a:pPr marL="285750" indent="-228600">
              <a:lnSpc>
                <a:spcPct val="90000"/>
              </a:lnSpc>
              <a:spcAft>
                <a:spcPts val="600"/>
              </a:spcAft>
              <a:buFont typeface="Arial" panose="020B0604020202020204" pitchFamily="34" charset="0"/>
              <a:buChar char="•"/>
            </a:pPr>
            <a:endParaRPr lang="en-US" sz="2200"/>
          </a:p>
        </p:txBody>
      </p:sp>
      <p:pic>
        <p:nvPicPr>
          <p:cNvPr id="5" name="Content Placeholder 4">
            <a:extLst>
              <a:ext uri="{FF2B5EF4-FFF2-40B4-BE49-F238E27FC236}">
                <a16:creationId xmlns:a16="http://schemas.microsoft.com/office/drawing/2014/main" id="{F5F2B37F-A54A-4EAA-B207-AB04A1A4D970}"/>
              </a:ext>
            </a:extLst>
          </p:cNvPr>
          <p:cNvPicPr>
            <a:picLocks noGrp="1" noChangeAspect="1"/>
          </p:cNvPicPr>
          <p:nvPr>
            <p:ph idx="1"/>
          </p:nvPr>
        </p:nvPicPr>
        <p:blipFill>
          <a:blip r:embed="rId3"/>
          <a:stretch>
            <a:fillRect/>
          </a:stretch>
        </p:blipFill>
        <p:spPr>
          <a:xfrm>
            <a:off x="4654296" y="1314736"/>
            <a:ext cx="6903720" cy="4228527"/>
          </a:xfrm>
          <a:prstGeom prst="rect">
            <a:avLst/>
          </a:prstGeom>
        </p:spPr>
      </p:pic>
    </p:spTree>
    <p:extLst>
      <p:ext uri="{BB962C8B-B14F-4D97-AF65-F5344CB8AC3E}">
        <p14:creationId xmlns:p14="http://schemas.microsoft.com/office/powerpoint/2010/main" val="428791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3">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335913-DB3A-42FE-9C8D-3BA1572D8DEA}"/>
              </a:ext>
            </a:extLst>
          </p:cNvPr>
          <p:cNvSpPr>
            <a:spLocks noGrp="1"/>
          </p:cNvSpPr>
          <p:nvPr>
            <p:ph type="title"/>
          </p:nvPr>
        </p:nvSpPr>
        <p:spPr>
          <a:xfrm>
            <a:off x="630936" y="639520"/>
            <a:ext cx="3429000" cy="1719072"/>
          </a:xfrm>
        </p:spPr>
        <p:txBody>
          <a:bodyPr anchor="b">
            <a:normAutofit/>
          </a:bodyPr>
          <a:lstStyle/>
          <a:p>
            <a:r>
              <a:rPr lang="en-US" sz="3800"/>
              <a:t>Modeling Individual Systems</a:t>
            </a:r>
          </a:p>
        </p:txBody>
      </p:sp>
      <p:sp>
        <p:nvSpPr>
          <p:cNvPr id="13"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45E1032-D926-48BC-8E38-E95408D91402}"/>
              </a:ext>
            </a:extLst>
          </p:cNvPr>
          <p:cNvSpPr>
            <a:spLocks noGrp="1"/>
          </p:cNvSpPr>
          <p:nvPr>
            <p:ph idx="1"/>
          </p:nvPr>
        </p:nvSpPr>
        <p:spPr>
          <a:xfrm>
            <a:off x="630936" y="2807208"/>
            <a:ext cx="3429000" cy="3410712"/>
          </a:xfrm>
        </p:spPr>
        <p:txBody>
          <a:bodyPr anchor="t">
            <a:normAutofit/>
          </a:bodyPr>
          <a:lstStyle/>
          <a:p>
            <a:r>
              <a:rPr lang="en-US" sz="2200"/>
              <a:t>OPCloud allows for highly complex systems to have individual process within each block </a:t>
            </a:r>
          </a:p>
          <a:p>
            <a:r>
              <a:rPr lang="en-US" sz="2200"/>
              <a:t>This system shows what each individual block needs in order to function properly</a:t>
            </a:r>
          </a:p>
          <a:p>
            <a:endParaRPr lang="en-US" sz="2200"/>
          </a:p>
        </p:txBody>
      </p:sp>
      <p:pic>
        <p:nvPicPr>
          <p:cNvPr id="5" name="Picture 4">
            <a:extLst>
              <a:ext uri="{FF2B5EF4-FFF2-40B4-BE49-F238E27FC236}">
                <a16:creationId xmlns:a16="http://schemas.microsoft.com/office/drawing/2014/main" id="{05E01408-602D-4C9B-85EB-D662C3BF1C2F}"/>
              </a:ext>
            </a:extLst>
          </p:cNvPr>
          <p:cNvPicPr>
            <a:picLocks noChangeAspect="1"/>
          </p:cNvPicPr>
          <p:nvPr/>
        </p:nvPicPr>
        <p:blipFill>
          <a:blip r:embed="rId3"/>
          <a:stretch>
            <a:fillRect/>
          </a:stretch>
        </p:blipFill>
        <p:spPr>
          <a:xfrm>
            <a:off x="5007355" y="640080"/>
            <a:ext cx="6197602" cy="5577840"/>
          </a:xfrm>
          <a:prstGeom prst="rect">
            <a:avLst/>
          </a:prstGeom>
        </p:spPr>
      </p:pic>
    </p:spTree>
    <p:extLst>
      <p:ext uri="{BB962C8B-B14F-4D97-AF65-F5344CB8AC3E}">
        <p14:creationId xmlns:p14="http://schemas.microsoft.com/office/powerpoint/2010/main" val="2257887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See the source image">
            <a:extLst>
              <a:ext uri="{FF2B5EF4-FFF2-40B4-BE49-F238E27FC236}">
                <a16:creationId xmlns:a16="http://schemas.microsoft.com/office/drawing/2014/main" id="{1A467436-466E-4724-AE49-158FF3EA3E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630" r="909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2" name="Rectangle 70">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FAE077-E56A-4E73-8D35-AAB8A09D61B5}"/>
              </a:ext>
            </a:extLst>
          </p:cNvPr>
          <p:cNvSpPr>
            <a:spLocks noGrp="1"/>
          </p:cNvSpPr>
          <p:nvPr>
            <p:ph type="title"/>
          </p:nvPr>
        </p:nvSpPr>
        <p:spPr>
          <a:xfrm>
            <a:off x="594804" y="640263"/>
            <a:ext cx="6619811" cy="1344975"/>
          </a:xfrm>
        </p:spPr>
        <p:txBody>
          <a:bodyPr>
            <a:normAutofit/>
          </a:bodyPr>
          <a:lstStyle/>
          <a:p>
            <a:r>
              <a:rPr lang="en-US" sz="4000"/>
              <a:t>How Does this Help Combat Wildfires?</a:t>
            </a:r>
          </a:p>
        </p:txBody>
      </p:sp>
      <p:sp>
        <p:nvSpPr>
          <p:cNvPr id="3" name="Content Placeholder 2">
            <a:extLst>
              <a:ext uri="{FF2B5EF4-FFF2-40B4-BE49-F238E27FC236}">
                <a16:creationId xmlns:a16="http://schemas.microsoft.com/office/drawing/2014/main" id="{137AB5C7-86D1-4A5B-A011-3F9088ED7D40}"/>
              </a:ext>
            </a:extLst>
          </p:cNvPr>
          <p:cNvSpPr>
            <a:spLocks noGrp="1"/>
          </p:cNvSpPr>
          <p:nvPr>
            <p:ph idx="1"/>
          </p:nvPr>
        </p:nvSpPr>
        <p:spPr>
          <a:xfrm>
            <a:off x="594109" y="2121763"/>
            <a:ext cx="6620505" cy="3773010"/>
          </a:xfrm>
        </p:spPr>
        <p:txBody>
          <a:bodyPr>
            <a:normAutofit/>
          </a:bodyPr>
          <a:lstStyle/>
          <a:p>
            <a:r>
              <a:rPr lang="en-US" sz="2400"/>
              <a:t>This system allows a vast network of firefighters, aircraft, hotshots, and other equipment to work together efficiently with little command and communication lead time</a:t>
            </a:r>
          </a:p>
          <a:p>
            <a:r>
              <a:rPr lang="en-US" sz="2400"/>
              <a:t>Reduces the amount of response time needed for each fire reducing the amount individual fires can spread</a:t>
            </a:r>
          </a:p>
          <a:p>
            <a:endParaRPr lang="en-US" sz="2400"/>
          </a:p>
        </p:txBody>
      </p:sp>
    </p:spTree>
    <p:extLst>
      <p:ext uri="{BB962C8B-B14F-4D97-AF65-F5344CB8AC3E}">
        <p14:creationId xmlns:p14="http://schemas.microsoft.com/office/powerpoint/2010/main" val="2245836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20BBAB-FEBF-49A8-9B5D-C3227337480C}"/>
              </a:ext>
            </a:extLst>
          </p:cNvPr>
          <p:cNvSpPr>
            <a:spLocks noGrp="1"/>
          </p:cNvSpPr>
          <p:nvPr>
            <p:ph type="title"/>
          </p:nvPr>
        </p:nvSpPr>
        <p:spPr>
          <a:xfrm>
            <a:off x="572493" y="238539"/>
            <a:ext cx="11018520" cy="1434415"/>
          </a:xfrm>
        </p:spPr>
        <p:txBody>
          <a:bodyPr anchor="b">
            <a:normAutofit/>
          </a:bodyPr>
          <a:lstStyle/>
          <a:p>
            <a:r>
              <a:rPr lang="en-US" sz="5400"/>
              <a:t>Future Deployment</a:t>
            </a:r>
          </a:p>
        </p:txBody>
      </p:sp>
      <p:sp>
        <p:nvSpPr>
          <p:cNvPr id="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0BC96A0-0A7F-470B-B163-C708D2669960}"/>
              </a:ext>
            </a:extLst>
          </p:cNvPr>
          <p:cNvSpPr>
            <a:spLocks noGrp="1"/>
          </p:cNvSpPr>
          <p:nvPr>
            <p:ph idx="1"/>
          </p:nvPr>
        </p:nvSpPr>
        <p:spPr>
          <a:xfrm>
            <a:off x="572493" y="2071316"/>
            <a:ext cx="6713552" cy="4119172"/>
          </a:xfrm>
        </p:spPr>
        <p:txBody>
          <a:bodyPr anchor="t">
            <a:normAutofit/>
          </a:bodyPr>
          <a:lstStyle/>
          <a:p>
            <a:r>
              <a:rPr lang="en-US" sz="2200" dirty="0"/>
              <a:t>The above project showed how fire systems can be integrated together</a:t>
            </a:r>
          </a:p>
          <a:p>
            <a:endParaRPr lang="en-US" sz="2200" dirty="0"/>
          </a:p>
          <a:p>
            <a:r>
              <a:rPr lang="en-US" sz="2200" dirty="0"/>
              <a:t>This model is a starting point and can integrate many other response types as fire systems evolve</a:t>
            </a:r>
          </a:p>
          <a:p>
            <a:pPr marL="0" indent="0">
              <a:buNone/>
            </a:pPr>
            <a:endParaRPr lang="en-US" sz="2200" dirty="0"/>
          </a:p>
          <a:p>
            <a:r>
              <a:rPr lang="en-US" sz="2200" dirty="0"/>
              <a:t>Other models can be constructed to streamline current responses</a:t>
            </a:r>
          </a:p>
        </p:txBody>
      </p:sp>
      <p:pic>
        <p:nvPicPr>
          <p:cNvPr id="35" name="Picture 2" descr="See the source image">
            <a:extLst>
              <a:ext uri="{FF2B5EF4-FFF2-40B4-BE49-F238E27FC236}">
                <a16:creationId xmlns:a16="http://schemas.microsoft.com/office/drawing/2014/main" id="{1D695124-72A9-E54F-AF59-5C72836C37D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874" r="10910"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8970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2794</TotalTime>
  <Words>1374</Words>
  <Application>Microsoft Office PowerPoint</Application>
  <PresentationFormat>Widescreen</PresentationFormat>
  <Paragraphs>64</Paragraphs>
  <Slides>11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Senior Project-Integrating Fire Responses to Combat Wildfires</vt:lpstr>
      <vt:lpstr>Wildfire Facts</vt:lpstr>
      <vt:lpstr>Wildfire Facts cont.</vt:lpstr>
      <vt:lpstr>Proposed Solution</vt:lpstr>
      <vt:lpstr>What is Op Cloud?</vt:lpstr>
      <vt:lpstr>Example of Large System being Integrated </vt:lpstr>
      <vt:lpstr>Modeling Individual Systems</vt:lpstr>
      <vt:lpstr>How Does this Help Combat Wildfires?</vt:lpstr>
      <vt:lpstr>Future Deployment</vt:lpstr>
      <vt:lpstr>Summary Statements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Senior Project-Integrating Wildfire Responses </dc:title>
  <dc:creator>Jonathan Badal</dc:creator>
  <cp:lastModifiedBy>Jonathan Badal</cp:lastModifiedBy>
  <cp:revision>1</cp:revision>
  <dcterms:created xsi:type="dcterms:W3CDTF">2022-05-08T02:15:11Z</dcterms:created>
  <dcterms:modified xsi:type="dcterms:W3CDTF">2022-05-22T00:41:24Z</dcterms:modified>
</cp:coreProperties>
</file>