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32918400" cy="21945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588"/>
  </p:normalViewPr>
  <p:slideViewPr>
    <p:cSldViewPr snapToGrid="0" snapToObjects="1">
      <p:cViewPr>
        <p:scale>
          <a:sx n="36" d="100"/>
          <a:sy n="36" d="100"/>
        </p:scale>
        <p:origin x="704"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3591562"/>
            <a:ext cx="27980640" cy="7640320"/>
          </a:xfrm>
        </p:spPr>
        <p:txBody>
          <a:bodyPr anchor="b"/>
          <a:lstStyle>
            <a:lvl1pPr algn="ctr">
              <a:defRPr sz="19200"/>
            </a:lvl1pPr>
          </a:lstStyle>
          <a:p>
            <a:r>
              <a:rPr lang="en-US"/>
              <a:t>Click to edit Master title style</a:t>
            </a:r>
            <a:endParaRPr lang="en-US" dirty="0"/>
          </a:p>
        </p:txBody>
      </p:sp>
      <p:sp>
        <p:nvSpPr>
          <p:cNvPr id="3" name="Subtitle 2"/>
          <p:cNvSpPr>
            <a:spLocks noGrp="1"/>
          </p:cNvSpPr>
          <p:nvPr>
            <p:ph type="subTitle" idx="1"/>
          </p:nvPr>
        </p:nvSpPr>
        <p:spPr>
          <a:xfrm>
            <a:off x="4114800" y="11526522"/>
            <a:ext cx="24688800" cy="5298438"/>
          </a:xfrm>
        </p:spPr>
        <p:txBody>
          <a:bodyPr/>
          <a:lstStyle>
            <a:lvl1pPr marL="0" indent="0" algn="ctr">
              <a:buNone/>
              <a:defRPr sz="7680"/>
            </a:lvl1pPr>
            <a:lvl2pPr marL="1463040" indent="0" algn="ctr">
              <a:buNone/>
              <a:defRPr sz="6400"/>
            </a:lvl2pPr>
            <a:lvl3pPr marL="2926080" indent="0" algn="ctr">
              <a:buNone/>
              <a:defRPr sz="5760"/>
            </a:lvl3pPr>
            <a:lvl4pPr marL="4389120" indent="0" algn="ctr">
              <a:buNone/>
              <a:defRPr sz="5120"/>
            </a:lvl4pPr>
            <a:lvl5pPr marL="5852160" indent="0" algn="ctr">
              <a:buNone/>
              <a:defRPr sz="5120"/>
            </a:lvl5pPr>
            <a:lvl6pPr marL="7315200" indent="0" algn="ctr">
              <a:buNone/>
              <a:defRPr sz="5120"/>
            </a:lvl6pPr>
            <a:lvl7pPr marL="8778240" indent="0" algn="ctr">
              <a:buNone/>
              <a:defRPr sz="5120"/>
            </a:lvl7pPr>
            <a:lvl8pPr marL="10241280" indent="0" algn="ctr">
              <a:buNone/>
              <a:defRPr sz="5120"/>
            </a:lvl8pPr>
            <a:lvl9pPr marL="11704320" indent="0" algn="ctr">
              <a:buNone/>
              <a:defRPr sz="51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CCB72DB-A060-A04A-B04A-13460428314C}" type="datetimeFigureOut">
              <a:rPr lang="es-ES_tradnl" smtClean="0"/>
              <a:t>9/6/20</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8F715CB1-D29D-2849-8E6E-3234DD6013DB}" type="slidenum">
              <a:rPr lang="es-ES_tradnl" smtClean="0"/>
              <a:t>‹#›</a:t>
            </a:fld>
            <a:endParaRPr lang="es-ES_tradnl"/>
          </a:p>
        </p:txBody>
      </p:sp>
    </p:spTree>
    <p:extLst>
      <p:ext uri="{BB962C8B-B14F-4D97-AF65-F5344CB8AC3E}">
        <p14:creationId xmlns:p14="http://schemas.microsoft.com/office/powerpoint/2010/main" val="1812302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CCB72DB-A060-A04A-B04A-13460428314C}" type="datetimeFigureOut">
              <a:rPr lang="es-ES_tradnl" smtClean="0"/>
              <a:t>9/6/20</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8F715CB1-D29D-2849-8E6E-3234DD6013DB}" type="slidenum">
              <a:rPr lang="es-ES_tradnl" smtClean="0"/>
              <a:t>‹#›</a:t>
            </a:fld>
            <a:endParaRPr lang="es-ES_tradnl"/>
          </a:p>
        </p:txBody>
      </p:sp>
    </p:spTree>
    <p:extLst>
      <p:ext uri="{BB962C8B-B14F-4D97-AF65-F5344CB8AC3E}">
        <p14:creationId xmlns:p14="http://schemas.microsoft.com/office/powerpoint/2010/main" val="3541762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1168400"/>
            <a:ext cx="7098030" cy="1859788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1168400"/>
            <a:ext cx="20882610" cy="1859788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CCB72DB-A060-A04A-B04A-13460428314C}" type="datetimeFigureOut">
              <a:rPr lang="es-ES_tradnl" smtClean="0"/>
              <a:t>9/6/20</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8F715CB1-D29D-2849-8E6E-3234DD6013DB}" type="slidenum">
              <a:rPr lang="es-ES_tradnl" smtClean="0"/>
              <a:t>‹#›</a:t>
            </a:fld>
            <a:endParaRPr lang="es-ES_tradnl"/>
          </a:p>
        </p:txBody>
      </p:sp>
    </p:spTree>
    <p:extLst>
      <p:ext uri="{BB962C8B-B14F-4D97-AF65-F5344CB8AC3E}">
        <p14:creationId xmlns:p14="http://schemas.microsoft.com/office/powerpoint/2010/main" val="2344282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CCB72DB-A060-A04A-B04A-13460428314C}" type="datetimeFigureOut">
              <a:rPr lang="es-ES_tradnl" smtClean="0"/>
              <a:t>9/6/20</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8F715CB1-D29D-2849-8E6E-3234DD6013DB}" type="slidenum">
              <a:rPr lang="es-ES_tradnl" smtClean="0"/>
              <a:t>‹#›</a:t>
            </a:fld>
            <a:endParaRPr lang="es-ES_tradnl"/>
          </a:p>
        </p:txBody>
      </p:sp>
    </p:spTree>
    <p:extLst>
      <p:ext uri="{BB962C8B-B14F-4D97-AF65-F5344CB8AC3E}">
        <p14:creationId xmlns:p14="http://schemas.microsoft.com/office/powerpoint/2010/main" val="912102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5471167"/>
            <a:ext cx="28392120" cy="9128758"/>
          </a:xfrm>
        </p:spPr>
        <p:txBody>
          <a:bodyPr anchor="b"/>
          <a:lstStyle>
            <a:lvl1pPr>
              <a:defRPr sz="19200"/>
            </a:lvl1pPr>
          </a:lstStyle>
          <a:p>
            <a:r>
              <a:rPr lang="en-US"/>
              <a:t>Click to edit Master title style</a:t>
            </a:r>
            <a:endParaRPr lang="en-US" dirty="0"/>
          </a:p>
        </p:txBody>
      </p:sp>
      <p:sp>
        <p:nvSpPr>
          <p:cNvPr id="3" name="Text Placeholder 2"/>
          <p:cNvSpPr>
            <a:spLocks noGrp="1"/>
          </p:cNvSpPr>
          <p:nvPr>
            <p:ph type="body" idx="1"/>
          </p:nvPr>
        </p:nvSpPr>
        <p:spPr>
          <a:xfrm>
            <a:off x="2245997" y="14686287"/>
            <a:ext cx="28392120" cy="4800598"/>
          </a:xfrm>
        </p:spPr>
        <p:txBody>
          <a:bodyPr/>
          <a:lstStyle>
            <a:lvl1pPr marL="0" indent="0">
              <a:buNone/>
              <a:defRPr sz="7680">
                <a:solidFill>
                  <a:schemeClr val="tx1"/>
                </a:solidFill>
              </a:defRPr>
            </a:lvl1pPr>
            <a:lvl2pPr marL="1463040" indent="0">
              <a:buNone/>
              <a:defRPr sz="6400">
                <a:solidFill>
                  <a:schemeClr val="tx1">
                    <a:tint val="75000"/>
                  </a:schemeClr>
                </a:solidFill>
              </a:defRPr>
            </a:lvl2pPr>
            <a:lvl3pPr marL="2926080" indent="0">
              <a:buNone/>
              <a:defRPr sz="5760">
                <a:solidFill>
                  <a:schemeClr val="tx1">
                    <a:tint val="75000"/>
                  </a:schemeClr>
                </a:solidFill>
              </a:defRPr>
            </a:lvl3pPr>
            <a:lvl4pPr marL="4389120" indent="0">
              <a:buNone/>
              <a:defRPr sz="5120">
                <a:solidFill>
                  <a:schemeClr val="tx1">
                    <a:tint val="75000"/>
                  </a:schemeClr>
                </a:solidFill>
              </a:defRPr>
            </a:lvl4pPr>
            <a:lvl5pPr marL="5852160" indent="0">
              <a:buNone/>
              <a:defRPr sz="5120">
                <a:solidFill>
                  <a:schemeClr val="tx1">
                    <a:tint val="75000"/>
                  </a:schemeClr>
                </a:solidFill>
              </a:defRPr>
            </a:lvl5pPr>
            <a:lvl6pPr marL="7315200" indent="0">
              <a:buNone/>
              <a:defRPr sz="5120">
                <a:solidFill>
                  <a:schemeClr val="tx1">
                    <a:tint val="75000"/>
                  </a:schemeClr>
                </a:solidFill>
              </a:defRPr>
            </a:lvl6pPr>
            <a:lvl7pPr marL="8778240" indent="0">
              <a:buNone/>
              <a:defRPr sz="5120">
                <a:solidFill>
                  <a:schemeClr val="tx1">
                    <a:tint val="75000"/>
                  </a:schemeClr>
                </a:solidFill>
              </a:defRPr>
            </a:lvl7pPr>
            <a:lvl8pPr marL="10241280" indent="0">
              <a:buNone/>
              <a:defRPr sz="5120">
                <a:solidFill>
                  <a:schemeClr val="tx1">
                    <a:tint val="75000"/>
                  </a:schemeClr>
                </a:solidFill>
              </a:defRPr>
            </a:lvl8pPr>
            <a:lvl9pPr marL="11704320" indent="0">
              <a:buNone/>
              <a:defRPr sz="51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CCB72DB-A060-A04A-B04A-13460428314C}" type="datetimeFigureOut">
              <a:rPr lang="es-ES_tradnl" smtClean="0"/>
              <a:t>9/6/20</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8F715CB1-D29D-2849-8E6E-3234DD6013DB}" type="slidenum">
              <a:rPr lang="es-ES_tradnl" smtClean="0"/>
              <a:t>‹#›</a:t>
            </a:fld>
            <a:endParaRPr lang="es-ES_tradnl"/>
          </a:p>
        </p:txBody>
      </p:sp>
    </p:spTree>
    <p:extLst>
      <p:ext uri="{BB962C8B-B14F-4D97-AF65-F5344CB8AC3E}">
        <p14:creationId xmlns:p14="http://schemas.microsoft.com/office/powerpoint/2010/main" val="1630149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5842000"/>
            <a:ext cx="1399032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5842000"/>
            <a:ext cx="1399032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CCB72DB-A060-A04A-B04A-13460428314C}" type="datetimeFigureOut">
              <a:rPr lang="es-ES_tradnl" smtClean="0"/>
              <a:t>9/6/20</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8F715CB1-D29D-2849-8E6E-3234DD6013DB}" type="slidenum">
              <a:rPr lang="es-ES_tradnl" smtClean="0"/>
              <a:t>‹#›</a:t>
            </a:fld>
            <a:endParaRPr lang="es-ES_tradnl"/>
          </a:p>
        </p:txBody>
      </p:sp>
    </p:spTree>
    <p:extLst>
      <p:ext uri="{BB962C8B-B14F-4D97-AF65-F5344CB8AC3E}">
        <p14:creationId xmlns:p14="http://schemas.microsoft.com/office/powerpoint/2010/main" val="38231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168405"/>
            <a:ext cx="28392120" cy="42418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5379722"/>
            <a:ext cx="13926024"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4" name="Content Placeholder 3"/>
          <p:cNvSpPr>
            <a:spLocks noGrp="1"/>
          </p:cNvSpPr>
          <p:nvPr>
            <p:ph sz="half" idx="2"/>
          </p:nvPr>
        </p:nvSpPr>
        <p:spPr>
          <a:xfrm>
            <a:off x="2267431" y="8016240"/>
            <a:ext cx="13926024"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5379722"/>
            <a:ext cx="13994608"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6" name="Content Placeholder 5"/>
          <p:cNvSpPr>
            <a:spLocks noGrp="1"/>
          </p:cNvSpPr>
          <p:nvPr>
            <p:ph sz="quarter" idx="4"/>
          </p:nvPr>
        </p:nvSpPr>
        <p:spPr>
          <a:xfrm>
            <a:off x="16664942" y="8016240"/>
            <a:ext cx="13994608"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CCB72DB-A060-A04A-B04A-13460428314C}" type="datetimeFigureOut">
              <a:rPr lang="es-ES_tradnl" smtClean="0"/>
              <a:t>9/6/20</a:t>
            </a:fld>
            <a:endParaRPr lang="es-ES_tradnl"/>
          </a:p>
        </p:txBody>
      </p:sp>
      <p:sp>
        <p:nvSpPr>
          <p:cNvPr id="8" name="Footer Placeholder 7"/>
          <p:cNvSpPr>
            <a:spLocks noGrp="1"/>
          </p:cNvSpPr>
          <p:nvPr>
            <p:ph type="ftr" sz="quarter" idx="11"/>
          </p:nvPr>
        </p:nvSpPr>
        <p:spPr/>
        <p:txBody>
          <a:bodyPr/>
          <a:lstStyle/>
          <a:p>
            <a:endParaRPr lang="es-ES_tradnl"/>
          </a:p>
        </p:txBody>
      </p:sp>
      <p:sp>
        <p:nvSpPr>
          <p:cNvPr id="9" name="Slide Number Placeholder 8"/>
          <p:cNvSpPr>
            <a:spLocks noGrp="1"/>
          </p:cNvSpPr>
          <p:nvPr>
            <p:ph type="sldNum" sz="quarter" idx="12"/>
          </p:nvPr>
        </p:nvSpPr>
        <p:spPr/>
        <p:txBody>
          <a:bodyPr/>
          <a:lstStyle/>
          <a:p>
            <a:fld id="{8F715CB1-D29D-2849-8E6E-3234DD6013DB}" type="slidenum">
              <a:rPr lang="es-ES_tradnl" smtClean="0"/>
              <a:t>‹#›</a:t>
            </a:fld>
            <a:endParaRPr lang="es-ES_tradnl"/>
          </a:p>
        </p:txBody>
      </p:sp>
    </p:spTree>
    <p:extLst>
      <p:ext uri="{BB962C8B-B14F-4D97-AF65-F5344CB8AC3E}">
        <p14:creationId xmlns:p14="http://schemas.microsoft.com/office/powerpoint/2010/main" val="1818581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CCB72DB-A060-A04A-B04A-13460428314C}" type="datetimeFigureOut">
              <a:rPr lang="es-ES_tradnl" smtClean="0"/>
              <a:t>9/6/20</a:t>
            </a:fld>
            <a:endParaRPr lang="es-ES_tradnl"/>
          </a:p>
        </p:txBody>
      </p:sp>
      <p:sp>
        <p:nvSpPr>
          <p:cNvPr id="4" name="Footer Placeholder 3"/>
          <p:cNvSpPr>
            <a:spLocks noGrp="1"/>
          </p:cNvSpPr>
          <p:nvPr>
            <p:ph type="ftr" sz="quarter" idx="11"/>
          </p:nvPr>
        </p:nvSpPr>
        <p:spPr/>
        <p:txBody>
          <a:bodyPr/>
          <a:lstStyle/>
          <a:p>
            <a:endParaRPr lang="es-ES_tradnl"/>
          </a:p>
        </p:txBody>
      </p:sp>
      <p:sp>
        <p:nvSpPr>
          <p:cNvPr id="5" name="Slide Number Placeholder 4"/>
          <p:cNvSpPr>
            <a:spLocks noGrp="1"/>
          </p:cNvSpPr>
          <p:nvPr>
            <p:ph type="sldNum" sz="quarter" idx="12"/>
          </p:nvPr>
        </p:nvSpPr>
        <p:spPr/>
        <p:txBody>
          <a:bodyPr/>
          <a:lstStyle/>
          <a:p>
            <a:fld id="{8F715CB1-D29D-2849-8E6E-3234DD6013DB}" type="slidenum">
              <a:rPr lang="es-ES_tradnl" smtClean="0"/>
              <a:t>‹#›</a:t>
            </a:fld>
            <a:endParaRPr lang="es-ES_tradnl"/>
          </a:p>
        </p:txBody>
      </p:sp>
    </p:spTree>
    <p:extLst>
      <p:ext uri="{BB962C8B-B14F-4D97-AF65-F5344CB8AC3E}">
        <p14:creationId xmlns:p14="http://schemas.microsoft.com/office/powerpoint/2010/main" val="894744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CB72DB-A060-A04A-B04A-13460428314C}" type="datetimeFigureOut">
              <a:rPr lang="es-ES_tradnl" smtClean="0"/>
              <a:t>9/6/20</a:t>
            </a:fld>
            <a:endParaRPr lang="es-ES_tradnl"/>
          </a:p>
        </p:txBody>
      </p:sp>
      <p:sp>
        <p:nvSpPr>
          <p:cNvPr id="3" name="Footer Placeholder 2"/>
          <p:cNvSpPr>
            <a:spLocks noGrp="1"/>
          </p:cNvSpPr>
          <p:nvPr>
            <p:ph type="ftr" sz="quarter" idx="11"/>
          </p:nvPr>
        </p:nvSpPr>
        <p:spPr/>
        <p:txBody>
          <a:bodyPr/>
          <a:lstStyle/>
          <a:p>
            <a:endParaRPr lang="es-ES_tradnl"/>
          </a:p>
        </p:txBody>
      </p:sp>
      <p:sp>
        <p:nvSpPr>
          <p:cNvPr id="4" name="Slide Number Placeholder 3"/>
          <p:cNvSpPr>
            <a:spLocks noGrp="1"/>
          </p:cNvSpPr>
          <p:nvPr>
            <p:ph type="sldNum" sz="quarter" idx="12"/>
          </p:nvPr>
        </p:nvSpPr>
        <p:spPr/>
        <p:txBody>
          <a:bodyPr/>
          <a:lstStyle/>
          <a:p>
            <a:fld id="{8F715CB1-D29D-2849-8E6E-3234DD6013DB}" type="slidenum">
              <a:rPr lang="es-ES_tradnl" smtClean="0"/>
              <a:t>‹#›</a:t>
            </a:fld>
            <a:endParaRPr lang="es-ES_tradnl"/>
          </a:p>
        </p:txBody>
      </p:sp>
    </p:spTree>
    <p:extLst>
      <p:ext uri="{BB962C8B-B14F-4D97-AF65-F5344CB8AC3E}">
        <p14:creationId xmlns:p14="http://schemas.microsoft.com/office/powerpoint/2010/main" val="3132812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463040"/>
            <a:ext cx="10617041" cy="5120640"/>
          </a:xfrm>
        </p:spPr>
        <p:txBody>
          <a:bodyPr anchor="b"/>
          <a:lstStyle>
            <a:lvl1pPr>
              <a:defRPr sz="10240"/>
            </a:lvl1pPr>
          </a:lstStyle>
          <a:p>
            <a:r>
              <a:rPr lang="en-US"/>
              <a:t>Click to edit Master title style</a:t>
            </a:r>
            <a:endParaRPr lang="en-US" dirty="0"/>
          </a:p>
        </p:txBody>
      </p:sp>
      <p:sp>
        <p:nvSpPr>
          <p:cNvPr id="3" name="Content Placeholder 2"/>
          <p:cNvSpPr>
            <a:spLocks noGrp="1"/>
          </p:cNvSpPr>
          <p:nvPr>
            <p:ph idx="1"/>
          </p:nvPr>
        </p:nvSpPr>
        <p:spPr>
          <a:xfrm>
            <a:off x="13994608" y="3159765"/>
            <a:ext cx="16664940" cy="15595600"/>
          </a:xfrm>
        </p:spPr>
        <p:txBody>
          <a:bodyPr/>
          <a:lstStyle>
            <a:lvl1pPr>
              <a:defRPr sz="10240"/>
            </a:lvl1pPr>
            <a:lvl2pPr>
              <a:defRPr sz="8960"/>
            </a:lvl2pPr>
            <a:lvl3pPr>
              <a:defRPr sz="7680"/>
            </a:lvl3pPr>
            <a:lvl4pPr>
              <a:defRPr sz="6400"/>
            </a:lvl4pPr>
            <a:lvl5pPr>
              <a:defRPr sz="6400"/>
            </a:lvl5pPr>
            <a:lvl6pPr>
              <a:defRPr sz="6400"/>
            </a:lvl6pPr>
            <a:lvl7pPr>
              <a:defRPr sz="6400"/>
            </a:lvl7pPr>
            <a:lvl8pPr>
              <a:defRPr sz="6400"/>
            </a:lvl8pPr>
            <a:lvl9pPr>
              <a:defRPr sz="6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6583680"/>
            <a:ext cx="10617041"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ACCB72DB-A060-A04A-B04A-13460428314C}" type="datetimeFigureOut">
              <a:rPr lang="es-ES_tradnl" smtClean="0"/>
              <a:t>9/6/20</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8F715CB1-D29D-2849-8E6E-3234DD6013DB}" type="slidenum">
              <a:rPr lang="es-ES_tradnl" smtClean="0"/>
              <a:t>‹#›</a:t>
            </a:fld>
            <a:endParaRPr lang="es-ES_tradnl"/>
          </a:p>
        </p:txBody>
      </p:sp>
    </p:spTree>
    <p:extLst>
      <p:ext uri="{BB962C8B-B14F-4D97-AF65-F5344CB8AC3E}">
        <p14:creationId xmlns:p14="http://schemas.microsoft.com/office/powerpoint/2010/main" val="1005979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463040"/>
            <a:ext cx="10617041" cy="5120640"/>
          </a:xfrm>
        </p:spPr>
        <p:txBody>
          <a:bodyPr anchor="b"/>
          <a:lstStyle>
            <a:lvl1pPr>
              <a:defRPr sz="1024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3159765"/>
            <a:ext cx="16664940" cy="15595600"/>
          </a:xfrm>
        </p:spPr>
        <p:txBody>
          <a:bodyPr anchor="t"/>
          <a:lstStyle>
            <a:lvl1pPr marL="0" indent="0">
              <a:buNone/>
              <a:defRPr sz="10240"/>
            </a:lvl1pPr>
            <a:lvl2pPr marL="1463040" indent="0">
              <a:buNone/>
              <a:defRPr sz="8960"/>
            </a:lvl2pPr>
            <a:lvl3pPr marL="2926080" indent="0">
              <a:buNone/>
              <a:defRPr sz="7680"/>
            </a:lvl3pPr>
            <a:lvl4pPr marL="4389120" indent="0">
              <a:buNone/>
              <a:defRPr sz="6400"/>
            </a:lvl4pPr>
            <a:lvl5pPr marL="5852160" indent="0">
              <a:buNone/>
              <a:defRPr sz="6400"/>
            </a:lvl5pPr>
            <a:lvl6pPr marL="7315200" indent="0">
              <a:buNone/>
              <a:defRPr sz="6400"/>
            </a:lvl6pPr>
            <a:lvl7pPr marL="8778240" indent="0">
              <a:buNone/>
              <a:defRPr sz="6400"/>
            </a:lvl7pPr>
            <a:lvl8pPr marL="10241280" indent="0">
              <a:buNone/>
              <a:defRPr sz="6400"/>
            </a:lvl8pPr>
            <a:lvl9pPr marL="11704320" indent="0">
              <a:buNone/>
              <a:defRPr sz="6400"/>
            </a:lvl9pPr>
          </a:lstStyle>
          <a:p>
            <a:r>
              <a:rPr lang="en-US"/>
              <a:t>Click icon to add picture</a:t>
            </a:r>
            <a:endParaRPr lang="en-US" dirty="0"/>
          </a:p>
        </p:txBody>
      </p:sp>
      <p:sp>
        <p:nvSpPr>
          <p:cNvPr id="4" name="Text Placeholder 3"/>
          <p:cNvSpPr>
            <a:spLocks noGrp="1"/>
          </p:cNvSpPr>
          <p:nvPr>
            <p:ph type="body" sz="half" idx="2"/>
          </p:nvPr>
        </p:nvSpPr>
        <p:spPr>
          <a:xfrm>
            <a:off x="2267428" y="6583680"/>
            <a:ext cx="10617041"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ACCB72DB-A060-A04A-B04A-13460428314C}" type="datetimeFigureOut">
              <a:rPr lang="es-ES_tradnl" smtClean="0"/>
              <a:t>9/6/20</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8F715CB1-D29D-2849-8E6E-3234DD6013DB}" type="slidenum">
              <a:rPr lang="es-ES_tradnl" smtClean="0"/>
              <a:t>‹#›</a:t>
            </a:fld>
            <a:endParaRPr lang="es-ES_tradnl"/>
          </a:p>
        </p:txBody>
      </p:sp>
    </p:spTree>
    <p:extLst>
      <p:ext uri="{BB962C8B-B14F-4D97-AF65-F5344CB8AC3E}">
        <p14:creationId xmlns:p14="http://schemas.microsoft.com/office/powerpoint/2010/main" val="32123668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1168405"/>
            <a:ext cx="28392120" cy="42418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5842000"/>
            <a:ext cx="28392120" cy="139242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20340325"/>
            <a:ext cx="7406640" cy="1168400"/>
          </a:xfrm>
          <a:prstGeom prst="rect">
            <a:avLst/>
          </a:prstGeom>
        </p:spPr>
        <p:txBody>
          <a:bodyPr vert="horz" lIns="91440" tIns="45720" rIns="91440" bIns="45720" rtlCol="0" anchor="ctr"/>
          <a:lstStyle>
            <a:lvl1pPr algn="l">
              <a:defRPr sz="3840">
                <a:solidFill>
                  <a:schemeClr val="tx1">
                    <a:tint val="75000"/>
                  </a:schemeClr>
                </a:solidFill>
              </a:defRPr>
            </a:lvl1pPr>
          </a:lstStyle>
          <a:p>
            <a:fld id="{ACCB72DB-A060-A04A-B04A-13460428314C}" type="datetimeFigureOut">
              <a:rPr lang="es-ES_tradnl" smtClean="0"/>
              <a:t>9/6/20</a:t>
            </a:fld>
            <a:endParaRPr lang="es-ES_tradnl"/>
          </a:p>
        </p:txBody>
      </p:sp>
      <p:sp>
        <p:nvSpPr>
          <p:cNvPr id="5" name="Footer Placeholder 4"/>
          <p:cNvSpPr>
            <a:spLocks noGrp="1"/>
          </p:cNvSpPr>
          <p:nvPr>
            <p:ph type="ftr" sz="quarter" idx="3"/>
          </p:nvPr>
        </p:nvSpPr>
        <p:spPr>
          <a:xfrm>
            <a:off x="10904220" y="20340325"/>
            <a:ext cx="11109960" cy="1168400"/>
          </a:xfrm>
          <a:prstGeom prst="rect">
            <a:avLst/>
          </a:prstGeom>
        </p:spPr>
        <p:txBody>
          <a:bodyPr vert="horz" lIns="91440" tIns="45720" rIns="91440" bIns="45720" rtlCol="0" anchor="ctr"/>
          <a:lstStyle>
            <a:lvl1pPr algn="ctr">
              <a:defRPr sz="3840">
                <a:solidFill>
                  <a:schemeClr val="tx1">
                    <a:tint val="75000"/>
                  </a:schemeClr>
                </a:solidFill>
              </a:defRPr>
            </a:lvl1pPr>
          </a:lstStyle>
          <a:p>
            <a:endParaRPr lang="es-ES_tradnl"/>
          </a:p>
        </p:txBody>
      </p:sp>
      <p:sp>
        <p:nvSpPr>
          <p:cNvPr id="6" name="Slide Number Placeholder 5"/>
          <p:cNvSpPr>
            <a:spLocks noGrp="1"/>
          </p:cNvSpPr>
          <p:nvPr>
            <p:ph type="sldNum" sz="quarter" idx="4"/>
          </p:nvPr>
        </p:nvSpPr>
        <p:spPr>
          <a:xfrm>
            <a:off x="23248620" y="20340325"/>
            <a:ext cx="7406640" cy="1168400"/>
          </a:xfrm>
          <a:prstGeom prst="rect">
            <a:avLst/>
          </a:prstGeom>
        </p:spPr>
        <p:txBody>
          <a:bodyPr vert="horz" lIns="91440" tIns="45720" rIns="91440" bIns="45720" rtlCol="0" anchor="ctr"/>
          <a:lstStyle>
            <a:lvl1pPr algn="r">
              <a:defRPr sz="3840">
                <a:solidFill>
                  <a:schemeClr val="tx1">
                    <a:tint val="75000"/>
                  </a:schemeClr>
                </a:solidFill>
              </a:defRPr>
            </a:lvl1pPr>
          </a:lstStyle>
          <a:p>
            <a:fld id="{8F715CB1-D29D-2849-8E6E-3234DD6013DB}" type="slidenum">
              <a:rPr lang="es-ES_tradnl" smtClean="0"/>
              <a:t>‹#›</a:t>
            </a:fld>
            <a:endParaRPr lang="es-ES_tradnl"/>
          </a:p>
        </p:txBody>
      </p:sp>
    </p:spTree>
    <p:extLst>
      <p:ext uri="{BB962C8B-B14F-4D97-AF65-F5344CB8AC3E}">
        <p14:creationId xmlns:p14="http://schemas.microsoft.com/office/powerpoint/2010/main" val="9049522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926080" rtl="0" eaLnBrk="1" latinLnBrk="0" hangingPunct="1">
        <a:lnSpc>
          <a:spcPct val="90000"/>
        </a:lnSpc>
        <a:spcBef>
          <a:spcPct val="0"/>
        </a:spcBef>
        <a:buNone/>
        <a:defRPr sz="14080" kern="1200">
          <a:solidFill>
            <a:schemeClr val="tx1"/>
          </a:solidFill>
          <a:latin typeface="+mj-lt"/>
          <a:ea typeface="+mj-ea"/>
          <a:cs typeface="+mj-cs"/>
        </a:defRPr>
      </a:lvl1pPr>
    </p:titleStyle>
    <p:bodyStyle>
      <a:lvl1pPr marL="731520" indent="-731520" algn="l" defTabSz="2926080" rtl="0" eaLnBrk="1" latinLnBrk="0" hangingPunct="1">
        <a:lnSpc>
          <a:spcPct val="90000"/>
        </a:lnSpc>
        <a:spcBef>
          <a:spcPts val="3200"/>
        </a:spcBef>
        <a:buFont typeface="Arial" panose="020B0604020202020204" pitchFamily="34" charset="0"/>
        <a:buChar char="•"/>
        <a:defRPr sz="8960" kern="1200">
          <a:solidFill>
            <a:schemeClr val="tx1"/>
          </a:solidFill>
          <a:latin typeface="+mn-lt"/>
          <a:ea typeface="+mn-ea"/>
          <a:cs typeface="+mn-cs"/>
        </a:defRPr>
      </a:lvl1pPr>
      <a:lvl2pPr marL="2194560" indent="-731520" algn="l" defTabSz="2926080" rtl="0" eaLnBrk="1" latinLnBrk="0" hangingPunct="1">
        <a:lnSpc>
          <a:spcPct val="90000"/>
        </a:lnSpc>
        <a:spcBef>
          <a:spcPts val="1600"/>
        </a:spcBef>
        <a:buFont typeface="Arial" panose="020B0604020202020204" pitchFamily="34" charset="0"/>
        <a:buChar char="•"/>
        <a:defRPr sz="7680" kern="1200">
          <a:solidFill>
            <a:schemeClr val="tx1"/>
          </a:solidFill>
          <a:latin typeface="+mn-lt"/>
          <a:ea typeface="+mn-ea"/>
          <a:cs typeface="+mn-cs"/>
        </a:defRPr>
      </a:lvl2pPr>
      <a:lvl3pPr marL="3657600" indent="-731520" algn="l" defTabSz="2926080" rtl="0" eaLnBrk="1" latinLnBrk="0" hangingPunct="1">
        <a:lnSpc>
          <a:spcPct val="90000"/>
        </a:lnSpc>
        <a:spcBef>
          <a:spcPts val="1600"/>
        </a:spcBef>
        <a:buFont typeface="Arial" panose="020B0604020202020204" pitchFamily="34" charset="0"/>
        <a:buChar char="•"/>
        <a:defRPr sz="6400" kern="1200">
          <a:solidFill>
            <a:schemeClr val="tx1"/>
          </a:solidFill>
          <a:latin typeface="+mn-lt"/>
          <a:ea typeface="+mn-ea"/>
          <a:cs typeface="+mn-cs"/>
        </a:defRPr>
      </a:lvl3pPr>
      <a:lvl4pPr marL="51206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4pPr>
      <a:lvl5pPr marL="658368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5pPr>
      <a:lvl6pPr marL="804672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6pPr>
      <a:lvl7pPr marL="950976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7pPr>
      <a:lvl8pPr marL="1097280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8pPr>
      <a:lvl9pPr marL="124358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9pPr>
    </p:bodyStyle>
    <p:otherStyle>
      <a:defPPr>
        <a:defRPr lang="en-US"/>
      </a:defPPr>
      <a:lvl1pPr marL="0" algn="l" defTabSz="2926080" rtl="0" eaLnBrk="1" latinLnBrk="0" hangingPunct="1">
        <a:defRPr sz="5760" kern="1200">
          <a:solidFill>
            <a:schemeClr val="tx1"/>
          </a:solidFill>
          <a:latin typeface="+mn-lt"/>
          <a:ea typeface="+mn-ea"/>
          <a:cs typeface="+mn-cs"/>
        </a:defRPr>
      </a:lvl1pPr>
      <a:lvl2pPr marL="1463040" algn="l" defTabSz="2926080" rtl="0" eaLnBrk="1" latinLnBrk="0" hangingPunct="1">
        <a:defRPr sz="5760" kern="1200">
          <a:solidFill>
            <a:schemeClr val="tx1"/>
          </a:solidFill>
          <a:latin typeface="+mn-lt"/>
          <a:ea typeface="+mn-ea"/>
          <a:cs typeface="+mn-cs"/>
        </a:defRPr>
      </a:lvl2pPr>
      <a:lvl3pPr marL="2926080" algn="l" defTabSz="2926080" rtl="0" eaLnBrk="1" latinLnBrk="0" hangingPunct="1">
        <a:defRPr sz="5760" kern="1200">
          <a:solidFill>
            <a:schemeClr val="tx1"/>
          </a:solidFill>
          <a:latin typeface="+mn-lt"/>
          <a:ea typeface="+mn-ea"/>
          <a:cs typeface="+mn-cs"/>
        </a:defRPr>
      </a:lvl3pPr>
      <a:lvl4pPr marL="4389120" algn="l" defTabSz="2926080" rtl="0" eaLnBrk="1" latinLnBrk="0" hangingPunct="1">
        <a:defRPr sz="5760" kern="1200">
          <a:solidFill>
            <a:schemeClr val="tx1"/>
          </a:solidFill>
          <a:latin typeface="+mn-lt"/>
          <a:ea typeface="+mn-ea"/>
          <a:cs typeface="+mn-cs"/>
        </a:defRPr>
      </a:lvl4pPr>
      <a:lvl5pPr marL="5852160" algn="l" defTabSz="2926080" rtl="0" eaLnBrk="1" latinLnBrk="0" hangingPunct="1">
        <a:defRPr sz="5760" kern="1200">
          <a:solidFill>
            <a:schemeClr val="tx1"/>
          </a:solidFill>
          <a:latin typeface="+mn-lt"/>
          <a:ea typeface="+mn-ea"/>
          <a:cs typeface="+mn-cs"/>
        </a:defRPr>
      </a:lvl5pPr>
      <a:lvl6pPr marL="7315200" algn="l" defTabSz="2926080" rtl="0" eaLnBrk="1" latinLnBrk="0" hangingPunct="1">
        <a:defRPr sz="5760" kern="1200">
          <a:solidFill>
            <a:schemeClr val="tx1"/>
          </a:solidFill>
          <a:latin typeface="+mn-lt"/>
          <a:ea typeface="+mn-ea"/>
          <a:cs typeface="+mn-cs"/>
        </a:defRPr>
      </a:lvl6pPr>
      <a:lvl7pPr marL="8778240" algn="l" defTabSz="2926080" rtl="0" eaLnBrk="1" latinLnBrk="0" hangingPunct="1">
        <a:defRPr sz="5760" kern="1200">
          <a:solidFill>
            <a:schemeClr val="tx1"/>
          </a:solidFill>
          <a:latin typeface="+mn-lt"/>
          <a:ea typeface="+mn-ea"/>
          <a:cs typeface="+mn-cs"/>
        </a:defRPr>
      </a:lvl7pPr>
      <a:lvl8pPr marL="10241280" algn="l" defTabSz="2926080" rtl="0" eaLnBrk="1" latinLnBrk="0" hangingPunct="1">
        <a:defRPr sz="5760" kern="1200">
          <a:solidFill>
            <a:schemeClr val="tx1"/>
          </a:solidFill>
          <a:latin typeface="+mn-lt"/>
          <a:ea typeface="+mn-ea"/>
          <a:cs typeface="+mn-cs"/>
        </a:defRPr>
      </a:lvl8pPr>
      <a:lvl9pPr marL="11704320" algn="l" defTabSz="2926080" rtl="0" eaLnBrk="1" latinLnBrk="0" hangingPunct="1">
        <a:defRPr sz="5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tiff"/><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tiff"/><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emf"/><Relationship Id="rId10" Type="http://schemas.openxmlformats.org/officeDocument/2006/relationships/image" Target="../media/image9.tiff"/><Relationship Id="rId4" Type="http://schemas.openxmlformats.org/officeDocument/2006/relationships/image" Target="../media/image3.emf"/><Relationship Id="rId9" Type="http://schemas.openxmlformats.org/officeDocument/2006/relationships/image" Target="../media/image8.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F5D58-185D-584A-AF3D-335AAA6C202E}"/>
              </a:ext>
            </a:extLst>
          </p:cNvPr>
          <p:cNvSpPr>
            <a:spLocks noGrp="1"/>
          </p:cNvSpPr>
          <p:nvPr>
            <p:ph type="ctrTitle"/>
          </p:nvPr>
        </p:nvSpPr>
        <p:spPr>
          <a:xfrm>
            <a:off x="4114800" y="480509"/>
            <a:ext cx="24688800" cy="1808625"/>
          </a:xfrm>
        </p:spPr>
        <p:txBody>
          <a:bodyPr>
            <a:normAutofit/>
          </a:bodyPr>
          <a:lstStyle/>
          <a:p>
            <a:r>
              <a:rPr lang="en-US" sz="7560" dirty="0">
                <a:latin typeface="Times" pitchFamily="2" charset="0"/>
              </a:rPr>
              <a:t>Construction Management Spanish Language Class</a:t>
            </a:r>
          </a:p>
        </p:txBody>
      </p:sp>
      <p:sp>
        <p:nvSpPr>
          <p:cNvPr id="3" name="Subtitle 2">
            <a:extLst>
              <a:ext uri="{FF2B5EF4-FFF2-40B4-BE49-F238E27FC236}">
                <a16:creationId xmlns:a16="http://schemas.microsoft.com/office/drawing/2014/main" id="{ACF859F1-E6DC-7A49-9337-353042D382BC}"/>
              </a:ext>
            </a:extLst>
          </p:cNvPr>
          <p:cNvSpPr>
            <a:spLocks noGrp="1"/>
          </p:cNvSpPr>
          <p:nvPr>
            <p:ph type="subTitle" idx="1"/>
          </p:nvPr>
        </p:nvSpPr>
        <p:spPr>
          <a:xfrm>
            <a:off x="7229953" y="2619480"/>
            <a:ext cx="18602326" cy="7172096"/>
          </a:xfrm>
        </p:spPr>
        <p:txBody>
          <a:bodyPr>
            <a:normAutofit fontScale="47500" lnSpcReduction="20000"/>
          </a:bodyPr>
          <a:lstStyle/>
          <a:p>
            <a:r>
              <a:rPr lang="en-US" dirty="0">
                <a:latin typeface="Times" pitchFamily="2" charset="0"/>
              </a:rPr>
              <a:t>Some   research was done by past Cal Poly students into the industry, faculty and student desire for a Spanish Language class through multiple surveys. The results indicated that all parties agreed that a Spanish Language Construction Management class would be beneficial to add to the curriculum. In this project a student at Cal Poly was tasked with creating a Construction Management Spanish Language Class. The deliverables for this project are to provide the Construction Management department with a syllabus, course schedule, thirteen PowerPoints for use as lecture material, thirteen activities for students to apply what they have learned, and thirteen quizzes and an exam to ensure students are retaining the information they are being taught. This class is designed to teach students how to use Spanish within a Construction setting with the outcome of providing students with the skills necessary to create toolbox talks and safety meetings in Spanish. The purpose of this project is to provide the curriculum necessary to implement a Construction Management Spanish Language Class to create a safer work environment for Hispanic workers who speak little to no English. This project is to have the deliverables implemented into a class to be taught at Cal Poly. </a:t>
            </a:r>
          </a:p>
          <a:p>
            <a:r>
              <a:rPr lang="en-US" dirty="0">
                <a:latin typeface="Times" pitchFamily="2" charset="0"/>
              </a:rPr>
              <a:t> </a:t>
            </a:r>
            <a:r>
              <a:rPr lang="en-US" sz="5800" b="1" dirty="0">
                <a:latin typeface="Times" pitchFamily="2" charset="0"/>
              </a:rPr>
              <a:t>Key Words:  </a:t>
            </a:r>
            <a:r>
              <a:rPr lang="en-US" sz="5800" dirty="0">
                <a:latin typeface="Times" pitchFamily="2" charset="0"/>
              </a:rPr>
              <a:t>Spanish, Class, Language, Construction, Safety</a:t>
            </a:r>
          </a:p>
          <a:p>
            <a:pPr algn="l"/>
            <a:endParaRPr lang="en-US" dirty="0"/>
          </a:p>
          <a:p>
            <a:endParaRPr lang="es-ES_tradnl" dirty="0"/>
          </a:p>
        </p:txBody>
      </p:sp>
      <p:pic>
        <p:nvPicPr>
          <p:cNvPr id="5" name="Picture 4">
            <a:extLst>
              <a:ext uri="{FF2B5EF4-FFF2-40B4-BE49-F238E27FC236}">
                <a16:creationId xmlns:a16="http://schemas.microsoft.com/office/drawing/2014/main" id="{6894D664-ECB2-0F4B-8135-56BFBAA888FD}"/>
              </a:ext>
            </a:extLst>
          </p:cNvPr>
          <p:cNvPicPr>
            <a:picLocks noChangeAspect="1"/>
          </p:cNvPicPr>
          <p:nvPr/>
        </p:nvPicPr>
        <p:blipFill>
          <a:blip r:embed="rId2"/>
          <a:stretch>
            <a:fillRect/>
          </a:stretch>
        </p:blipFill>
        <p:spPr>
          <a:xfrm>
            <a:off x="26940378" y="576492"/>
            <a:ext cx="5648326" cy="5309427"/>
          </a:xfrm>
          <a:prstGeom prst="rect">
            <a:avLst/>
          </a:prstGeom>
        </p:spPr>
      </p:pic>
      <p:pic>
        <p:nvPicPr>
          <p:cNvPr id="7" name="Picture 6">
            <a:extLst>
              <a:ext uri="{FF2B5EF4-FFF2-40B4-BE49-F238E27FC236}">
                <a16:creationId xmlns:a16="http://schemas.microsoft.com/office/drawing/2014/main" id="{C9E084BA-D2DF-C640-98BF-F02CECB21BE9}"/>
              </a:ext>
            </a:extLst>
          </p:cNvPr>
          <p:cNvPicPr>
            <a:picLocks noChangeAspect="1"/>
          </p:cNvPicPr>
          <p:nvPr/>
        </p:nvPicPr>
        <p:blipFill>
          <a:blip r:embed="rId3"/>
          <a:stretch>
            <a:fillRect/>
          </a:stretch>
        </p:blipFill>
        <p:spPr>
          <a:xfrm>
            <a:off x="-738014" y="8531852"/>
            <a:ext cx="10215244" cy="13219728"/>
          </a:xfrm>
          <a:prstGeom prst="rect">
            <a:avLst/>
          </a:prstGeom>
        </p:spPr>
      </p:pic>
      <p:pic>
        <p:nvPicPr>
          <p:cNvPr id="9" name="Picture 8">
            <a:extLst>
              <a:ext uri="{FF2B5EF4-FFF2-40B4-BE49-F238E27FC236}">
                <a16:creationId xmlns:a16="http://schemas.microsoft.com/office/drawing/2014/main" id="{A557E4C7-1359-5F4D-8254-A2BBAC2B7427}"/>
              </a:ext>
            </a:extLst>
          </p:cNvPr>
          <p:cNvPicPr>
            <a:picLocks noChangeAspect="1"/>
          </p:cNvPicPr>
          <p:nvPr/>
        </p:nvPicPr>
        <p:blipFill>
          <a:blip r:embed="rId4"/>
          <a:stretch>
            <a:fillRect/>
          </a:stretch>
        </p:blipFill>
        <p:spPr>
          <a:xfrm>
            <a:off x="23441172" y="10668713"/>
            <a:ext cx="9855198" cy="12753786"/>
          </a:xfrm>
          <a:prstGeom prst="rect">
            <a:avLst/>
          </a:prstGeom>
        </p:spPr>
      </p:pic>
      <p:pic>
        <p:nvPicPr>
          <p:cNvPr id="12" name="Picture 11">
            <a:extLst>
              <a:ext uri="{FF2B5EF4-FFF2-40B4-BE49-F238E27FC236}">
                <a16:creationId xmlns:a16="http://schemas.microsoft.com/office/drawing/2014/main" id="{D46323AF-B370-F549-A8F7-79BC614B48A8}"/>
              </a:ext>
            </a:extLst>
          </p:cNvPr>
          <p:cNvPicPr>
            <a:picLocks noChangeAspect="1"/>
          </p:cNvPicPr>
          <p:nvPr/>
        </p:nvPicPr>
        <p:blipFill>
          <a:blip r:embed="rId5"/>
          <a:stretch>
            <a:fillRect/>
          </a:stretch>
        </p:blipFill>
        <p:spPr>
          <a:xfrm>
            <a:off x="8743517" y="9801268"/>
            <a:ext cx="9025297" cy="5076730"/>
          </a:xfrm>
          <a:prstGeom prst="rect">
            <a:avLst/>
          </a:prstGeom>
        </p:spPr>
      </p:pic>
      <p:pic>
        <p:nvPicPr>
          <p:cNvPr id="14" name="Picture 13">
            <a:extLst>
              <a:ext uri="{FF2B5EF4-FFF2-40B4-BE49-F238E27FC236}">
                <a16:creationId xmlns:a16="http://schemas.microsoft.com/office/drawing/2014/main" id="{E16A56CF-F2AF-674F-9B6F-151C57C31BF7}"/>
              </a:ext>
            </a:extLst>
          </p:cNvPr>
          <p:cNvPicPr>
            <a:picLocks noChangeAspect="1"/>
          </p:cNvPicPr>
          <p:nvPr/>
        </p:nvPicPr>
        <p:blipFill rotWithShape="1">
          <a:blip r:embed="rId6"/>
          <a:srcRect t="9534" r="6416" b="47927"/>
          <a:stretch/>
        </p:blipFill>
        <p:spPr>
          <a:xfrm>
            <a:off x="8545928" y="15866511"/>
            <a:ext cx="9222886" cy="2358189"/>
          </a:xfrm>
          <a:prstGeom prst="rect">
            <a:avLst/>
          </a:prstGeom>
        </p:spPr>
      </p:pic>
      <p:sp>
        <p:nvSpPr>
          <p:cNvPr id="15" name="TextBox 14">
            <a:extLst>
              <a:ext uri="{FF2B5EF4-FFF2-40B4-BE49-F238E27FC236}">
                <a16:creationId xmlns:a16="http://schemas.microsoft.com/office/drawing/2014/main" id="{4AF5CA42-3E68-3F4F-BE38-A148D5F89D4C}"/>
              </a:ext>
            </a:extLst>
          </p:cNvPr>
          <p:cNvSpPr txBox="1"/>
          <p:nvPr/>
        </p:nvSpPr>
        <p:spPr>
          <a:xfrm>
            <a:off x="10300322" y="9468303"/>
            <a:ext cx="5911685" cy="584775"/>
          </a:xfrm>
          <a:prstGeom prst="rect">
            <a:avLst/>
          </a:prstGeom>
          <a:noFill/>
        </p:spPr>
        <p:txBody>
          <a:bodyPr wrap="square" rtlCol="0">
            <a:spAutoFit/>
          </a:bodyPr>
          <a:lstStyle/>
          <a:p>
            <a:r>
              <a:rPr lang="en-US" sz="3200" dirty="0">
                <a:latin typeface="Times" pitchFamily="2" charset="0"/>
              </a:rPr>
              <a:t>Lecture Material</a:t>
            </a:r>
          </a:p>
        </p:txBody>
      </p:sp>
      <p:sp>
        <p:nvSpPr>
          <p:cNvPr id="16" name="TextBox 15">
            <a:extLst>
              <a:ext uri="{FF2B5EF4-FFF2-40B4-BE49-F238E27FC236}">
                <a16:creationId xmlns:a16="http://schemas.microsoft.com/office/drawing/2014/main" id="{2F215CB3-75B2-B24B-A721-D3F7F90D8688}"/>
              </a:ext>
            </a:extLst>
          </p:cNvPr>
          <p:cNvSpPr txBox="1"/>
          <p:nvPr/>
        </p:nvSpPr>
        <p:spPr>
          <a:xfrm>
            <a:off x="9477229" y="15020234"/>
            <a:ext cx="5911685" cy="584775"/>
          </a:xfrm>
          <a:prstGeom prst="rect">
            <a:avLst/>
          </a:prstGeom>
          <a:noFill/>
        </p:spPr>
        <p:txBody>
          <a:bodyPr wrap="square" rtlCol="0">
            <a:spAutoFit/>
          </a:bodyPr>
          <a:lstStyle/>
          <a:p>
            <a:r>
              <a:rPr lang="en-US" sz="3200" dirty="0">
                <a:latin typeface="Times" pitchFamily="2" charset="0"/>
              </a:rPr>
              <a:t>Activity Explanation Example</a:t>
            </a:r>
          </a:p>
        </p:txBody>
      </p:sp>
      <p:sp>
        <p:nvSpPr>
          <p:cNvPr id="17" name="TextBox 16">
            <a:extLst>
              <a:ext uri="{FF2B5EF4-FFF2-40B4-BE49-F238E27FC236}">
                <a16:creationId xmlns:a16="http://schemas.microsoft.com/office/drawing/2014/main" id="{BD259158-9A19-1F41-AC7E-F4A9BB37E782}"/>
              </a:ext>
            </a:extLst>
          </p:cNvPr>
          <p:cNvSpPr txBox="1"/>
          <p:nvPr/>
        </p:nvSpPr>
        <p:spPr>
          <a:xfrm>
            <a:off x="27324054" y="11187755"/>
            <a:ext cx="5911685" cy="584775"/>
          </a:xfrm>
          <a:prstGeom prst="rect">
            <a:avLst/>
          </a:prstGeom>
          <a:noFill/>
        </p:spPr>
        <p:txBody>
          <a:bodyPr wrap="square" rtlCol="0">
            <a:spAutoFit/>
          </a:bodyPr>
          <a:lstStyle/>
          <a:p>
            <a:r>
              <a:rPr lang="en-US" sz="3200" dirty="0">
                <a:latin typeface="Times" pitchFamily="2" charset="0"/>
              </a:rPr>
              <a:t>Final Exam</a:t>
            </a:r>
          </a:p>
        </p:txBody>
      </p:sp>
      <p:sp>
        <p:nvSpPr>
          <p:cNvPr id="18" name="TextBox 17">
            <a:extLst>
              <a:ext uri="{FF2B5EF4-FFF2-40B4-BE49-F238E27FC236}">
                <a16:creationId xmlns:a16="http://schemas.microsoft.com/office/drawing/2014/main" id="{2232EA5B-0103-E248-8AB8-6DF911547ADA}"/>
              </a:ext>
            </a:extLst>
          </p:cNvPr>
          <p:cNvSpPr txBox="1"/>
          <p:nvPr/>
        </p:nvSpPr>
        <p:spPr>
          <a:xfrm>
            <a:off x="3096972" y="8833613"/>
            <a:ext cx="5911685" cy="584775"/>
          </a:xfrm>
          <a:prstGeom prst="rect">
            <a:avLst/>
          </a:prstGeom>
          <a:noFill/>
        </p:spPr>
        <p:txBody>
          <a:bodyPr wrap="square" rtlCol="0">
            <a:spAutoFit/>
          </a:bodyPr>
          <a:lstStyle/>
          <a:p>
            <a:r>
              <a:rPr lang="en-US" sz="3200" dirty="0">
                <a:latin typeface="Times" pitchFamily="2" charset="0"/>
              </a:rPr>
              <a:t>Class Schedule</a:t>
            </a:r>
          </a:p>
        </p:txBody>
      </p:sp>
      <p:pic>
        <p:nvPicPr>
          <p:cNvPr id="19" name="Picture 18" descr="A screenshot of a cell phone&#10;&#10;Description automatically generated">
            <a:extLst>
              <a:ext uri="{FF2B5EF4-FFF2-40B4-BE49-F238E27FC236}">
                <a16:creationId xmlns:a16="http://schemas.microsoft.com/office/drawing/2014/main" id="{6CBAD553-4246-CF4B-8699-C40CA88916A6}"/>
              </a:ext>
            </a:extLst>
          </p:cNvPr>
          <p:cNvPicPr/>
          <p:nvPr/>
        </p:nvPicPr>
        <p:blipFill rotWithShape="1">
          <a:blip r:embed="rId7">
            <a:extLst>
              <a:ext uri="{28A0092B-C50C-407E-A947-70E740481C1C}">
                <a14:useLocalDpi xmlns:a14="http://schemas.microsoft.com/office/drawing/2010/main" val="0"/>
              </a:ext>
            </a:extLst>
          </a:blip>
          <a:srcRect t="6445" r="2933" b="2972"/>
          <a:stretch/>
        </p:blipFill>
        <p:spPr bwMode="auto">
          <a:xfrm>
            <a:off x="16578864" y="11673386"/>
            <a:ext cx="8052258" cy="5593816"/>
          </a:xfrm>
          <a:prstGeom prst="rect">
            <a:avLst/>
          </a:prstGeom>
          <a:ln>
            <a:noFill/>
          </a:ln>
          <a:extLst>
            <a:ext uri="{53640926-AAD7-44D8-BBD7-CCE9431645EC}">
              <a14:shadowObscured xmlns:a14="http://schemas.microsoft.com/office/drawing/2010/main"/>
            </a:ext>
          </a:extLst>
        </p:spPr>
      </p:pic>
      <p:pic>
        <p:nvPicPr>
          <p:cNvPr id="20" name="Picture 19">
            <a:extLst>
              <a:ext uri="{FF2B5EF4-FFF2-40B4-BE49-F238E27FC236}">
                <a16:creationId xmlns:a16="http://schemas.microsoft.com/office/drawing/2014/main" id="{67339A25-5682-4941-9DFB-8B4B774F5A06}"/>
              </a:ext>
            </a:extLst>
          </p:cNvPr>
          <p:cNvPicPr>
            <a:picLocks noChangeAspect="1"/>
          </p:cNvPicPr>
          <p:nvPr/>
        </p:nvPicPr>
        <p:blipFill>
          <a:blip r:embed="rId8"/>
          <a:stretch>
            <a:fillRect/>
          </a:stretch>
        </p:blipFill>
        <p:spPr>
          <a:xfrm>
            <a:off x="26377742" y="6781728"/>
            <a:ext cx="6179794" cy="4103770"/>
          </a:xfrm>
          <a:prstGeom prst="rect">
            <a:avLst/>
          </a:prstGeom>
        </p:spPr>
      </p:pic>
      <p:sp>
        <p:nvSpPr>
          <p:cNvPr id="22" name="TextBox 21">
            <a:extLst>
              <a:ext uri="{FF2B5EF4-FFF2-40B4-BE49-F238E27FC236}">
                <a16:creationId xmlns:a16="http://schemas.microsoft.com/office/drawing/2014/main" id="{4BFF4564-E856-0C4E-B2CC-DD633169DE30}"/>
              </a:ext>
            </a:extLst>
          </p:cNvPr>
          <p:cNvSpPr txBox="1"/>
          <p:nvPr/>
        </p:nvSpPr>
        <p:spPr>
          <a:xfrm>
            <a:off x="16984024" y="10440093"/>
            <a:ext cx="5911685" cy="584775"/>
          </a:xfrm>
          <a:prstGeom prst="rect">
            <a:avLst/>
          </a:prstGeom>
          <a:noFill/>
        </p:spPr>
        <p:txBody>
          <a:bodyPr wrap="square" rtlCol="0">
            <a:spAutoFit/>
          </a:bodyPr>
          <a:lstStyle/>
          <a:p>
            <a:r>
              <a:rPr lang="en-US" sz="3200" dirty="0">
                <a:latin typeface="Times" pitchFamily="2" charset="0"/>
              </a:rPr>
              <a:t>Couse Goals</a:t>
            </a:r>
          </a:p>
        </p:txBody>
      </p:sp>
      <p:pic>
        <p:nvPicPr>
          <p:cNvPr id="23" name="Picture 22">
            <a:extLst>
              <a:ext uri="{FF2B5EF4-FFF2-40B4-BE49-F238E27FC236}">
                <a16:creationId xmlns:a16="http://schemas.microsoft.com/office/drawing/2014/main" id="{64DC65DB-CDC8-6A42-BDB0-3C5FABBD4BBC}"/>
              </a:ext>
            </a:extLst>
          </p:cNvPr>
          <p:cNvPicPr>
            <a:picLocks noChangeAspect="1"/>
          </p:cNvPicPr>
          <p:nvPr/>
        </p:nvPicPr>
        <p:blipFill>
          <a:blip r:embed="rId9"/>
          <a:stretch>
            <a:fillRect/>
          </a:stretch>
        </p:blipFill>
        <p:spPr>
          <a:xfrm>
            <a:off x="1058703" y="1378681"/>
            <a:ext cx="5063151" cy="3594837"/>
          </a:xfrm>
          <a:prstGeom prst="rect">
            <a:avLst/>
          </a:prstGeom>
        </p:spPr>
      </p:pic>
      <p:pic>
        <p:nvPicPr>
          <p:cNvPr id="24" name="Picture 23">
            <a:extLst>
              <a:ext uri="{FF2B5EF4-FFF2-40B4-BE49-F238E27FC236}">
                <a16:creationId xmlns:a16="http://schemas.microsoft.com/office/drawing/2014/main" id="{9144C9D1-779D-F94B-9CC6-8D0E02F89B03}"/>
              </a:ext>
            </a:extLst>
          </p:cNvPr>
          <p:cNvPicPr>
            <a:picLocks noChangeAspect="1"/>
          </p:cNvPicPr>
          <p:nvPr/>
        </p:nvPicPr>
        <p:blipFill>
          <a:blip r:embed="rId10"/>
          <a:stretch>
            <a:fillRect/>
          </a:stretch>
        </p:blipFill>
        <p:spPr>
          <a:xfrm>
            <a:off x="1196040" y="5424282"/>
            <a:ext cx="4565628" cy="3036143"/>
          </a:xfrm>
          <a:prstGeom prst="rect">
            <a:avLst/>
          </a:prstGeom>
        </p:spPr>
      </p:pic>
    </p:spTree>
    <p:extLst>
      <p:ext uri="{BB962C8B-B14F-4D97-AF65-F5344CB8AC3E}">
        <p14:creationId xmlns:p14="http://schemas.microsoft.com/office/powerpoint/2010/main" val="411022963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3071</TotalTime>
  <Words>241</Words>
  <Application>Microsoft Macintosh PowerPoint</Application>
  <PresentationFormat>Custom</PresentationFormat>
  <Paragraphs>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vt:lpstr>
      <vt:lpstr>Office Theme</vt:lpstr>
      <vt:lpstr>Construction Management Spanish Language Class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Construction Management Spanish Language Class</dc:title>
  <dc:creator>Jordan Stephen King</dc:creator>
  <cp:lastModifiedBy>Jordan Stephen King</cp:lastModifiedBy>
  <cp:revision>6</cp:revision>
  <dcterms:created xsi:type="dcterms:W3CDTF">2020-06-09T20:15:58Z</dcterms:created>
  <dcterms:modified xsi:type="dcterms:W3CDTF">2020-06-11T23:27:31Z</dcterms:modified>
</cp:coreProperties>
</file>