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51206400" cy="28803600"/>
  <p:notesSz cx="9144000" cy="6858000"/>
  <p:defaultTextStyle>
    <a:defPPr>
      <a:defRPr lang="en-US"/>
    </a:defPPr>
    <a:lvl1pPr marL="0" algn="l" defTabSz="3840003" rtl="0" eaLnBrk="1" latinLnBrk="0" hangingPunct="1">
      <a:defRPr sz="7500" kern="1200">
        <a:solidFill>
          <a:schemeClr val="tx1"/>
        </a:solidFill>
        <a:latin typeface="+mn-lt"/>
        <a:ea typeface="+mn-ea"/>
        <a:cs typeface="+mn-cs"/>
      </a:defRPr>
    </a:lvl1pPr>
    <a:lvl2pPr marL="1920003" algn="l" defTabSz="3840003" rtl="0" eaLnBrk="1" latinLnBrk="0" hangingPunct="1">
      <a:defRPr sz="7500" kern="1200">
        <a:solidFill>
          <a:schemeClr val="tx1"/>
        </a:solidFill>
        <a:latin typeface="+mn-lt"/>
        <a:ea typeface="+mn-ea"/>
        <a:cs typeface="+mn-cs"/>
      </a:defRPr>
    </a:lvl2pPr>
    <a:lvl3pPr marL="3840003" algn="l" defTabSz="3840003" rtl="0" eaLnBrk="1" latinLnBrk="0" hangingPunct="1">
      <a:defRPr sz="7500" kern="1200">
        <a:solidFill>
          <a:schemeClr val="tx1"/>
        </a:solidFill>
        <a:latin typeface="+mn-lt"/>
        <a:ea typeface="+mn-ea"/>
        <a:cs typeface="+mn-cs"/>
      </a:defRPr>
    </a:lvl3pPr>
    <a:lvl4pPr marL="5760009" algn="l" defTabSz="3840003" rtl="0" eaLnBrk="1" latinLnBrk="0" hangingPunct="1">
      <a:defRPr sz="7500" kern="1200">
        <a:solidFill>
          <a:schemeClr val="tx1"/>
        </a:solidFill>
        <a:latin typeface="+mn-lt"/>
        <a:ea typeface="+mn-ea"/>
        <a:cs typeface="+mn-cs"/>
      </a:defRPr>
    </a:lvl4pPr>
    <a:lvl5pPr marL="7680012" algn="l" defTabSz="3840003" rtl="0" eaLnBrk="1" latinLnBrk="0" hangingPunct="1">
      <a:defRPr sz="7500" kern="1200">
        <a:solidFill>
          <a:schemeClr val="tx1"/>
        </a:solidFill>
        <a:latin typeface="+mn-lt"/>
        <a:ea typeface="+mn-ea"/>
        <a:cs typeface="+mn-cs"/>
      </a:defRPr>
    </a:lvl5pPr>
    <a:lvl6pPr marL="9600012" algn="l" defTabSz="3840003" rtl="0" eaLnBrk="1" latinLnBrk="0" hangingPunct="1">
      <a:defRPr sz="7500" kern="1200">
        <a:solidFill>
          <a:schemeClr val="tx1"/>
        </a:solidFill>
        <a:latin typeface="+mn-lt"/>
        <a:ea typeface="+mn-ea"/>
        <a:cs typeface="+mn-cs"/>
      </a:defRPr>
    </a:lvl6pPr>
    <a:lvl7pPr marL="11520015" algn="l" defTabSz="3840003" rtl="0" eaLnBrk="1" latinLnBrk="0" hangingPunct="1">
      <a:defRPr sz="7500" kern="1200">
        <a:solidFill>
          <a:schemeClr val="tx1"/>
        </a:solidFill>
        <a:latin typeface="+mn-lt"/>
        <a:ea typeface="+mn-ea"/>
        <a:cs typeface="+mn-cs"/>
      </a:defRPr>
    </a:lvl7pPr>
    <a:lvl8pPr marL="13440018" algn="l" defTabSz="3840003" rtl="0" eaLnBrk="1" latinLnBrk="0" hangingPunct="1">
      <a:defRPr sz="7500" kern="1200">
        <a:solidFill>
          <a:schemeClr val="tx1"/>
        </a:solidFill>
        <a:latin typeface="+mn-lt"/>
        <a:ea typeface="+mn-ea"/>
        <a:cs typeface="+mn-cs"/>
      </a:defRPr>
    </a:lvl8pPr>
    <a:lvl9pPr marL="15360018" algn="l" defTabSz="3840003" rtl="0" eaLnBrk="1" latinLnBrk="0" hangingPunct="1">
      <a:defRPr sz="75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34" autoAdjust="0"/>
    <p:restoredTop sz="94624" autoAdjust="0"/>
  </p:normalViewPr>
  <p:slideViewPr>
    <p:cSldViewPr>
      <p:cViewPr varScale="1">
        <p:scale>
          <a:sx n="16" d="100"/>
          <a:sy n="16" d="100"/>
        </p:scale>
        <p:origin x="-912" y="-168"/>
      </p:cViewPr>
      <p:guideLst>
        <p:guide orient="horz" pos="9072"/>
        <p:guide pos="16128"/>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840484" y="8947789"/>
            <a:ext cx="43525440" cy="6174105"/>
          </a:xfrm>
        </p:spPr>
        <p:txBody>
          <a:bodyPr/>
          <a:lstStyle/>
          <a:p>
            <a:r>
              <a:rPr lang="en-US" smtClean="0"/>
              <a:t>Click to edit Master title style</a:t>
            </a:r>
            <a:endParaRPr lang="en-US"/>
          </a:p>
        </p:txBody>
      </p:sp>
      <p:sp>
        <p:nvSpPr>
          <p:cNvPr id="3" name="Subtitle 2"/>
          <p:cNvSpPr>
            <a:spLocks noGrp="1"/>
          </p:cNvSpPr>
          <p:nvPr>
            <p:ph type="subTitle" idx="1"/>
          </p:nvPr>
        </p:nvSpPr>
        <p:spPr>
          <a:xfrm>
            <a:off x="7680960" y="16322040"/>
            <a:ext cx="35844480" cy="7360920"/>
          </a:xfrm>
        </p:spPr>
        <p:txBody>
          <a:bodyPr/>
          <a:lstStyle>
            <a:lvl1pPr marL="0" indent="0" algn="ctr">
              <a:buNone/>
              <a:defRPr>
                <a:solidFill>
                  <a:schemeClr val="tx1">
                    <a:tint val="75000"/>
                  </a:schemeClr>
                </a:solidFill>
              </a:defRPr>
            </a:lvl1pPr>
            <a:lvl2pPr marL="1920003" indent="0" algn="ctr">
              <a:buNone/>
              <a:defRPr>
                <a:solidFill>
                  <a:schemeClr val="tx1">
                    <a:tint val="75000"/>
                  </a:schemeClr>
                </a:solidFill>
              </a:defRPr>
            </a:lvl2pPr>
            <a:lvl3pPr marL="3840003" indent="0" algn="ctr">
              <a:buNone/>
              <a:defRPr>
                <a:solidFill>
                  <a:schemeClr val="tx1">
                    <a:tint val="75000"/>
                  </a:schemeClr>
                </a:solidFill>
              </a:defRPr>
            </a:lvl3pPr>
            <a:lvl4pPr marL="5760009" indent="0" algn="ctr">
              <a:buNone/>
              <a:defRPr>
                <a:solidFill>
                  <a:schemeClr val="tx1">
                    <a:tint val="75000"/>
                  </a:schemeClr>
                </a:solidFill>
              </a:defRPr>
            </a:lvl4pPr>
            <a:lvl5pPr marL="7680012" indent="0" algn="ctr">
              <a:buNone/>
              <a:defRPr>
                <a:solidFill>
                  <a:schemeClr val="tx1">
                    <a:tint val="75000"/>
                  </a:schemeClr>
                </a:solidFill>
              </a:defRPr>
            </a:lvl5pPr>
            <a:lvl6pPr marL="9600012" indent="0" algn="ctr">
              <a:buNone/>
              <a:defRPr>
                <a:solidFill>
                  <a:schemeClr val="tx1">
                    <a:tint val="75000"/>
                  </a:schemeClr>
                </a:solidFill>
              </a:defRPr>
            </a:lvl6pPr>
            <a:lvl7pPr marL="11520015" indent="0" algn="ctr">
              <a:buNone/>
              <a:defRPr>
                <a:solidFill>
                  <a:schemeClr val="tx1">
                    <a:tint val="75000"/>
                  </a:schemeClr>
                </a:solidFill>
              </a:defRPr>
            </a:lvl7pPr>
            <a:lvl8pPr marL="13440018" indent="0" algn="ctr">
              <a:buNone/>
              <a:defRPr>
                <a:solidFill>
                  <a:schemeClr val="tx1">
                    <a:tint val="75000"/>
                  </a:schemeClr>
                </a:solidFill>
              </a:defRPr>
            </a:lvl8pPr>
            <a:lvl9pPr marL="15360018"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41D0A09-6ECA-4D37-B1E4-17BB08FE3F72}" type="datetimeFigureOut">
              <a:rPr lang="en-US" smtClean="0"/>
              <a:pPr/>
              <a:t>6/2/2016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695BA2-CAC9-4E4D-BF0F-CC60B3D89516}"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41D0A09-6ECA-4D37-B1E4-17BB08FE3F72}" type="datetimeFigureOut">
              <a:rPr lang="en-US" smtClean="0"/>
              <a:pPr/>
              <a:t>6/2/2016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695BA2-CAC9-4E4D-BF0F-CC60B3D8951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446187" y="1533532"/>
            <a:ext cx="15344140" cy="327374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413767" y="1533532"/>
            <a:ext cx="45178980" cy="327374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41D0A09-6ECA-4D37-B1E4-17BB08FE3F72}" type="datetimeFigureOut">
              <a:rPr lang="en-US" smtClean="0"/>
              <a:pPr/>
              <a:t>6/2/2016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695BA2-CAC9-4E4D-BF0F-CC60B3D8951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41D0A09-6ECA-4D37-B1E4-17BB08FE3F72}" type="datetimeFigureOut">
              <a:rPr lang="en-US" smtClean="0"/>
              <a:pPr/>
              <a:t>6/2/2016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695BA2-CAC9-4E4D-BF0F-CC60B3D8951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044956" y="18508987"/>
            <a:ext cx="43525440" cy="5720715"/>
          </a:xfrm>
        </p:spPr>
        <p:txBody>
          <a:bodyPr anchor="t"/>
          <a:lstStyle>
            <a:lvl1pPr algn="l">
              <a:defRPr sz="16800" b="1" cap="all"/>
            </a:lvl1pPr>
          </a:lstStyle>
          <a:p>
            <a:r>
              <a:rPr lang="en-US" smtClean="0"/>
              <a:t>Click to edit Master title style</a:t>
            </a:r>
            <a:endParaRPr lang="en-US"/>
          </a:p>
        </p:txBody>
      </p:sp>
      <p:sp>
        <p:nvSpPr>
          <p:cNvPr id="3" name="Text Placeholder 2"/>
          <p:cNvSpPr>
            <a:spLocks noGrp="1"/>
          </p:cNvSpPr>
          <p:nvPr>
            <p:ph type="body" idx="1"/>
          </p:nvPr>
        </p:nvSpPr>
        <p:spPr>
          <a:xfrm>
            <a:off x="4044956" y="12208198"/>
            <a:ext cx="43525440" cy="6300786"/>
          </a:xfrm>
        </p:spPr>
        <p:txBody>
          <a:bodyPr anchor="b"/>
          <a:lstStyle>
            <a:lvl1pPr marL="0" indent="0">
              <a:buNone/>
              <a:defRPr sz="8400">
                <a:solidFill>
                  <a:schemeClr val="tx1">
                    <a:tint val="75000"/>
                  </a:schemeClr>
                </a:solidFill>
              </a:defRPr>
            </a:lvl1pPr>
            <a:lvl2pPr marL="1920003" indent="0">
              <a:buNone/>
              <a:defRPr sz="7500">
                <a:solidFill>
                  <a:schemeClr val="tx1">
                    <a:tint val="75000"/>
                  </a:schemeClr>
                </a:solidFill>
              </a:defRPr>
            </a:lvl2pPr>
            <a:lvl3pPr marL="3840003" indent="0">
              <a:buNone/>
              <a:defRPr sz="6600">
                <a:solidFill>
                  <a:schemeClr val="tx1">
                    <a:tint val="75000"/>
                  </a:schemeClr>
                </a:solidFill>
              </a:defRPr>
            </a:lvl3pPr>
            <a:lvl4pPr marL="5760009" indent="0">
              <a:buNone/>
              <a:defRPr sz="6000">
                <a:solidFill>
                  <a:schemeClr val="tx1">
                    <a:tint val="75000"/>
                  </a:schemeClr>
                </a:solidFill>
              </a:defRPr>
            </a:lvl4pPr>
            <a:lvl5pPr marL="7680012" indent="0">
              <a:buNone/>
              <a:defRPr sz="6000">
                <a:solidFill>
                  <a:schemeClr val="tx1">
                    <a:tint val="75000"/>
                  </a:schemeClr>
                </a:solidFill>
              </a:defRPr>
            </a:lvl5pPr>
            <a:lvl6pPr marL="9600012" indent="0">
              <a:buNone/>
              <a:defRPr sz="6000">
                <a:solidFill>
                  <a:schemeClr val="tx1">
                    <a:tint val="75000"/>
                  </a:schemeClr>
                </a:solidFill>
              </a:defRPr>
            </a:lvl6pPr>
            <a:lvl7pPr marL="11520015" indent="0">
              <a:buNone/>
              <a:defRPr sz="6000">
                <a:solidFill>
                  <a:schemeClr val="tx1">
                    <a:tint val="75000"/>
                  </a:schemeClr>
                </a:solidFill>
              </a:defRPr>
            </a:lvl7pPr>
            <a:lvl8pPr marL="13440018" indent="0">
              <a:buNone/>
              <a:defRPr sz="6000">
                <a:solidFill>
                  <a:schemeClr val="tx1">
                    <a:tint val="75000"/>
                  </a:schemeClr>
                </a:solidFill>
              </a:defRPr>
            </a:lvl8pPr>
            <a:lvl9pPr marL="15360018" indent="0">
              <a:buNone/>
              <a:defRPr sz="60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41D0A09-6ECA-4D37-B1E4-17BB08FE3F72}" type="datetimeFigureOut">
              <a:rPr lang="en-US" smtClean="0"/>
              <a:pPr/>
              <a:t>6/2/2016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695BA2-CAC9-4E4D-BF0F-CC60B3D89516}"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413760" y="8954457"/>
            <a:ext cx="30261560" cy="25316496"/>
          </a:xfrm>
        </p:spPr>
        <p:txBody>
          <a:bodyPr/>
          <a:lstStyle>
            <a:lvl1pPr>
              <a:defRPr sz="11700"/>
            </a:lvl1pPr>
            <a:lvl2pPr>
              <a:defRPr sz="10200"/>
            </a:lvl2pPr>
            <a:lvl3pPr>
              <a:defRPr sz="8400"/>
            </a:lvl3pPr>
            <a:lvl4pPr>
              <a:defRPr sz="7500"/>
            </a:lvl4pPr>
            <a:lvl5pPr>
              <a:defRPr sz="7500"/>
            </a:lvl5pPr>
            <a:lvl6pPr>
              <a:defRPr sz="7500"/>
            </a:lvl6pPr>
            <a:lvl7pPr>
              <a:defRPr sz="7500"/>
            </a:lvl7pPr>
            <a:lvl8pPr>
              <a:defRPr sz="7500"/>
            </a:lvl8pPr>
            <a:lvl9pPr>
              <a:defRPr sz="7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4528760" y="8954457"/>
            <a:ext cx="30261560" cy="25316496"/>
          </a:xfrm>
        </p:spPr>
        <p:txBody>
          <a:bodyPr/>
          <a:lstStyle>
            <a:lvl1pPr>
              <a:defRPr sz="11700"/>
            </a:lvl1pPr>
            <a:lvl2pPr>
              <a:defRPr sz="10200"/>
            </a:lvl2pPr>
            <a:lvl3pPr>
              <a:defRPr sz="8400"/>
            </a:lvl3pPr>
            <a:lvl4pPr>
              <a:defRPr sz="7500"/>
            </a:lvl4pPr>
            <a:lvl5pPr>
              <a:defRPr sz="7500"/>
            </a:lvl5pPr>
            <a:lvl6pPr>
              <a:defRPr sz="7500"/>
            </a:lvl6pPr>
            <a:lvl7pPr>
              <a:defRPr sz="7500"/>
            </a:lvl7pPr>
            <a:lvl8pPr>
              <a:defRPr sz="7500"/>
            </a:lvl8pPr>
            <a:lvl9pPr>
              <a:defRPr sz="7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41D0A09-6ECA-4D37-B1E4-17BB08FE3F72}" type="datetimeFigureOut">
              <a:rPr lang="en-US" smtClean="0"/>
              <a:pPr/>
              <a:t>6/2/2016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2695BA2-CAC9-4E4D-BF0F-CC60B3D8951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560320" y="1153483"/>
            <a:ext cx="46085760" cy="4800603"/>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560323" y="6447478"/>
            <a:ext cx="22625052" cy="2686998"/>
          </a:xfrm>
        </p:spPr>
        <p:txBody>
          <a:bodyPr anchor="b"/>
          <a:lstStyle>
            <a:lvl1pPr marL="0" indent="0">
              <a:buNone/>
              <a:defRPr sz="10200" b="1"/>
            </a:lvl1pPr>
            <a:lvl2pPr marL="1920003" indent="0">
              <a:buNone/>
              <a:defRPr sz="8400" b="1"/>
            </a:lvl2pPr>
            <a:lvl3pPr marL="3840003" indent="0">
              <a:buNone/>
              <a:defRPr sz="7500" b="1"/>
            </a:lvl3pPr>
            <a:lvl4pPr marL="5760009" indent="0">
              <a:buNone/>
              <a:defRPr sz="6600" b="1"/>
            </a:lvl4pPr>
            <a:lvl5pPr marL="7680012" indent="0">
              <a:buNone/>
              <a:defRPr sz="6600" b="1"/>
            </a:lvl5pPr>
            <a:lvl6pPr marL="9600012" indent="0">
              <a:buNone/>
              <a:defRPr sz="6600" b="1"/>
            </a:lvl6pPr>
            <a:lvl7pPr marL="11520015" indent="0">
              <a:buNone/>
              <a:defRPr sz="6600" b="1"/>
            </a:lvl7pPr>
            <a:lvl8pPr marL="13440018" indent="0">
              <a:buNone/>
              <a:defRPr sz="6600" b="1"/>
            </a:lvl8pPr>
            <a:lvl9pPr marL="15360018" indent="0">
              <a:buNone/>
              <a:defRPr sz="6600" b="1"/>
            </a:lvl9pPr>
          </a:lstStyle>
          <a:p>
            <a:pPr lvl="0"/>
            <a:r>
              <a:rPr lang="en-US" smtClean="0"/>
              <a:t>Click to edit Master text styles</a:t>
            </a:r>
          </a:p>
        </p:txBody>
      </p:sp>
      <p:sp>
        <p:nvSpPr>
          <p:cNvPr id="4" name="Content Placeholder 3"/>
          <p:cNvSpPr>
            <a:spLocks noGrp="1"/>
          </p:cNvSpPr>
          <p:nvPr>
            <p:ph sz="half" idx="2"/>
          </p:nvPr>
        </p:nvSpPr>
        <p:spPr>
          <a:xfrm>
            <a:off x="2560323" y="9134479"/>
            <a:ext cx="22625052" cy="16595409"/>
          </a:xfrm>
        </p:spPr>
        <p:txBody>
          <a:bodyPr/>
          <a:lstStyle>
            <a:lvl1pPr>
              <a:defRPr sz="10200"/>
            </a:lvl1pPr>
            <a:lvl2pPr>
              <a:defRPr sz="8400"/>
            </a:lvl2pPr>
            <a:lvl3pPr>
              <a:defRPr sz="7500"/>
            </a:lvl3pPr>
            <a:lvl4pPr>
              <a:defRPr sz="6600"/>
            </a:lvl4pPr>
            <a:lvl5pPr>
              <a:defRPr sz="6600"/>
            </a:lvl5pPr>
            <a:lvl6pPr>
              <a:defRPr sz="6600"/>
            </a:lvl6pPr>
            <a:lvl7pPr>
              <a:defRPr sz="6600"/>
            </a:lvl7pPr>
            <a:lvl8pPr>
              <a:defRPr sz="6600"/>
            </a:lvl8pPr>
            <a:lvl9pPr>
              <a:defRPr sz="6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6012147" y="6447478"/>
            <a:ext cx="22633940" cy="2686998"/>
          </a:xfrm>
        </p:spPr>
        <p:txBody>
          <a:bodyPr anchor="b"/>
          <a:lstStyle>
            <a:lvl1pPr marL="0" indent="0">
              <a:buNone/>
              <a:defRPr sz="10200" b="1"/>
            </a:lvl1pPr>
            <a:lvl2pPr marL="1920003" indent="0">
              <a:buNone/>
              <a:defRPr sz="8400" b="1"/>
            </a:lvl2pPr>
            <a:lvl3pPr marL="3840003" indent="0">
              <a:buNone/>
              <a:defRPr sz="7500" b="1"/>
            </a:lvl3pPr>
            <a:lvl4pPr marL="5760009" indent="0">
              <a:buNone/>
              <a:defRPr sz="6600" b="1"/>
            </a:lvl4pPr>
            <a:lvl5pPr marL="7680012" indent="0">
              <a:buNone/>
              <a:defRPr sz="6600" b="1"/>
            </a:lvl5pPr>
            <a:lvl6pPr marL="9600012" indent="0">
              <a:buNone/>
              <a:defRPr sz="6600" b="1"/>
            </a:lvl6pPr>
            <a:lvl7pPr marL="11520015" indent="0">
              <a:buNone/>
              <a:defRPr sz="6600" b="1"/>
            </a:lvl7pPr>
            <a:lvl8pPr marL="13440018" indent="0">
              <a:buNone/>
              <a:defRPr sz="6600" b="1"/>
            </a:lvl8pPr>
            <a:lvl9pPr marL="15360018" indent="0">
              <a:buNone/>
              <a:defRPr sz="6600" b="1"/>
            </a:lvl9pPr>
          </a:lstStyle>
          <a:p>
            <a:pPr lvl="0"/>
            <a:r>
              <a:rPr lang="en-US" smtClean="0"/>
              <a:t>Click to edit Master text styles</a:t>
            </a:r>
          </a:p>
        </p:txBody>
      </p:sp>
      <p:sp>
        <p:nvSpPr>
          <p:cNvPr id="6" name="Content Placeholder 5"/>
          <p:cNvSpPr>
            <a:spLocks noGrp="1"/>
          </p:cNvSpPr>
          <p:nvPr>
            <p:ph sz="quarter" idx="4"/>
          </p:nvPr>
        </p:nvSpPr>
        <p:spPr>
          <a:xfrm>
            <a:off x="26012147" y="9134479"/>
            <a:ext cx="22633940" cy="16595409"/>
          </a:xfrm>
        </p:spPr>
        <p:txBody>
          <a:bodyPr/>
          <a:lstStyle>
            <a:lvl1pPr>
              <a:defRPr sz="10200"/>
            </a:lvl1pPr>
            <a:lvl2pPr>
              <a:defRPr sz="8400"/>
            </a:lvl2pPr>
            <a:lvl3pPr>
              <a:defRPr sz="7500"/>
            </a:lvl3pPr>
            <a:lvl4pPr>
              <a:defRPr sz="6600"/>
            </a:lvl4pPr>
            <a:lvl5pPr>
              <a:defRPr sz="6600"/>
            </a:lvl5pPr>
            <a:lvl6pPr>
              <a:defRPr sz="6600"/>
            </a:lvl6pPr>
            <a:lvl7pPr>
              <a:defRPr sz="6600"/>
            </a:lvl7pPr>
            <a:lvl8pPr>
              <a:defRPr sz="6600"/>
            </a:lvl8pPr>
            <a:lvl9pPr>
              <a:defRPr sz="6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41D0A09-6ECA-4D37-B1E4-17BB08FE3F72}" type="datetimeFigureOut">
              <a:rPr lang="en-US" smtClean="0"/>
              <a:pPr/>
              <a:t>6/2/2016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2695BA2-CAC9-4E4D-BF0F-CC60B3D8951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41D0A09-6ECA-4D37-B1E4-17BB08FE3F72}" type="datetimeFigureOut">
              <a:rPr lang="en-US" smtClean="0"/>
              <a:pPr/>
              <a:t>6/2/2016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2695BA2-CAC9-4E4D-BF0F-CC60B3D8951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1D0A09-6ECA-4D37-B1E4-17BB08FE3F72}" type="datetimeFigureOut">
              <a:rPr lang="en-US" smtClean="0"/>
              <a:pPr/>
              <a:t>6/2/2016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2695BA2-CAC9-4E4D-BF0F-CC60B3D8951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60324" y="1146810"/>
            <a:ext cx="16846552" cy="4880610"/>
          </a:xfrm>
        </p:spPr>
        <p:txBody>
          <a:bodyPr anchor="b"/>
          <a:lstStyle>
            <a:lvl1pPr algn="l">
              <a:defRPr sz="8400" b="1"/>
            </a:lvl1pPr>
          </a:lstStyle>
          <a:p>
            <a:r>
              <a:rPr lang="en-US" smtClean="0"/>
              <a:t>Click to edit Master title style</a:t>
            </a:r>
            <a:endParaRPr lang="en-US"/>
          </a:p>
        </p:txBody>
      </p:sp>
      <p:sp>
        <p:nvSpPr>
          <p:cNvPr id="3" name="Content Placeholder 2"/>
          <p:cNvSpPr>
            <a:spLocks noGrp="1"/>
          </p:cNvSpPr>
          <p:nvPr>
            <p:ph idx="1"/>
          </p:nvPr>
        </p:nvSpPr>
        <p:spPr>
          <a:xfrm>
            <a:off x="20020284" y="1146814"/>
            <a:ext cx="28625800" cy="24583074"/>
          </a:xfrm>
        </p:spPr>
        <p:txBody>
          <a:bodyPr/>
          <a:lstStyle>
            <a:lvl1pPr>
              <a:defRPr sz="13500"/>
            </a:lvl1pPr>
            <a:lvl2pPr>
              <a:defRPr sz="11700"/>
            </a:lvl2pPr>
            <a:lvl3pPr>
              <a:defRPr sz="10200"/>
            </a:lvl3pPr>
            <a:lvl4pPr>
              <a:defRPr sz="8400"/>
            </a:lvl4pPr>
            <a:lvl5pPr>
              <a:defRPr sz="8400"/>
            </a:lvl5pPr>
            <a:lvl6pPr>
              <a:defRPr sz="8400"/>
            </a:lvl6pPr>
            <a:lvl7pPr>
              <a:defRPr sz="8400"/>
            </a:lvl7pPr>
            <a:lvl8pPr>
              <a:defRPr sz="8400"/>
            </a:lvl8pPr>
            <a:lvl9pPr>
              <a:defRPr sz="8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560324" y="6027424"/>
            <a:ext cx="16846552" cy="19702464"/>
          </a:xfrm>
        </p:spPr>
        <p:txBody>
          <a:bodyPr/>
          <a:lstStyle>
            <a:lvl1pPr marL="0" indent="0">
              <a:buNone/>
              <a:defRPr sz="6000"/>
            </a:lvl1pPr>
            <a:lvl2pPr marL="1920003" indent="0">
              <a:buNone/>
              <a:defRPr sz="5100"/>
            </a:lvl2pPr>
            <a:lvl3pPr marL="3840003" indent="0">
              <a:buNone/>
              <a:defRPr sz="4200"/>
            </a:lvl3pPr>
            <a:lvl4pPr marL="5760009" indent="0">
              <a:buNone/>
              <a:defRPr sz="3900"/>
            </a:lvl4pPr>
            <a:lvl5pPr marL="7680012" indent="0">
              <a:buNone/>
              <a:defRPr sz="3900"/>
            </a:lvl5pPr>
            <a:lvl6pPr marL="9600012" indent="0">
              <a:buNone/>
              <a:defRPr sz="3900"/>
            </a:lvl6pPr>
            <a:lvl7pPr marL="11520015" indent="0">
              <a:buNone/>
              <a:defRPr sz="3900"/>
            </a:lvl7pPr>
            <a:lvl8pPr marL="13440018" indent="0">
              <a:buNone/>
              <a:defRPr sz="3900"/>
            </a:lvl8pPr>
            <a:lvl9pPr marL="15360018" indent="0">
              <a:buNone/>
              <a:defRPr sz="3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41D0A09-6ECA-4D37-B1E4-17BB08FE3F72}" type="datetimeFigureOut">
              <a:rPr lang="en-US" smtClean="0"/>
              <a:pPr/>
              <a:t>6/2/2016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2695BA2-CAC9-4E4D-BF0F-CC60B3D8951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36812" y="20162517"/>
            <a:ext cx="30723840" cy="2380302"/>
          </a:xfrm>
        </p:spPr>
        <p:txBody>
          <a:bodyPr anchor="b"/>
          <a:lstStyle>
            <a:lvl1pPr algn="l">
              <a:defRPr sz="8400" b="1"/>
            </a:lvl1pPr>
          </a:lstStyle>
          <a:p>
            <a:r>
              <a:rPr lang="en-US" smtClean="0"/>
              <a:t>Click to edit Master title style</a:t>
            </a:r>
            <a:endParaRPr lang="en-US"/>
          </a:p>
        </p:txBody>
      </p:sp>
      <p:sp>
        <p:nvSpPr>
          <p:cNvPr id="3" name="Picture Placeholder 2"/>
          <p:cNvSpPr>
            <a:spLocks noGrp="1"/>
          </p:cNvSpPr>
          <p:nvPr>
            <p:ph type="pic" idx="1"/>
          </p:nvPr>
        </p:nvSpPr>
        <p:spPr>
          <a:xfrm>
            <a:off x="10036812" y="2573655"/>
            <a:ext cx="30723840" cy="17282160"/>
          </a:xfrm>
        </p:spPr>
        <p:txBody>
          <a:bodyPr/>
          <a:lstStyle>
            <a:lvl1pPr marL="0" indent="0">
              <a:buNone/>
              <a:defRPr sz="13500"/>
            </a:lvl1pPr>
            <a:lvl2pPr marL="1920003" indent="0">
              <a:buNone/>
              <a:defRPr sz="11700"/>
            </a:lvl2pPr>
            <a:lvl3pPr marL="3840003" indent="0">
              <a:buNone/>
              <a:defRPr sz="10200"/>
            </a:lvl3pPr>
            <a:lvl4pPr marL="5760009" indent="0">
              <a:buNone/>
              <a:defRPr sz="8400"/>
            </a:lvl4pPr>
            <a:lvl5pPr marL="7680012" indent="0">
              <a:buNone/>
              <a:defRPr sz="8400"/>
            </a:lvl5pPr>
            <a:lvl6pPr marL="9600012" indent="0">
              <a:buNone/>
              <a:defRPr sz="8400"/>
            </a:lvl6pPr>
            <a:lvl7pPr marL="11520015" indent="0">
              <a:buNone/>
              <a:defRPr sz="8400"/>
            </a:lvl7pPr>
            <a:lvl8pPr marL="13440018" indent="0">
              <a:buNone/>
              <a:defRPr sz="8400"/>
            </a:lvl8pPr>
            <a:lvl9pPr marL="15360018" indent="0">
              <a:buNone/>
              <a:defRPr sz="8400"/>
            </a:lvl9pPr>
          </a:lstStyle>
          <a:p>
            <a:endParaRPr lang="en-US"/>
          </a:p>
        </p:txBody>
      </p:sp>
      <p:sp>
        <p:nvSpPr>
          <p:cNvPr id="4" name="Text Placeholder 3"/>
          <p:cNvSpPr>
            <a:spLocks noGrp="1"/>
          </p:cNvSpPr>
          <p:nvPr>
            <p:ph type="body" sz="half" idx="2"/>
          </p:nvPr>
        </p:nvSpPr>
        <p:spPr>
          <a:xfrm>
            <a:off x="10036812" y="22542822"/>
            <a:ext cx="30723840" cy="3380418"/>
          </a:xfrm>
        </p:spPr>
        <p:txBody>
          <a:bodyPr/>
          <a:lstStyle>
            <a:lvl1pPr marL="0" indent="0">
              <a:buNone/>
              <a:defRPr sz="6000"/>
            </a:lvl1pPr>
            <a:lvl2pPr marL="1920003" indent="0">
              <a:buNone/>
              <a:defRPr sz="5100"/>
            </a:lvl2pPr>
            <a:lvl3pPr marL="3840003" indent="0">
              <a:buNone/>
              <a:defRPr sz="4200"/>
            </a:lvl3pPr>
            <a:lvl4pPr marL="5760009" indent="0">
              <a:buNone/>
              <a:defRPr sz="3900"/>
            </a:lvl4pPr>
            <a:lvl5pPr marL="7680012" indent="0">
              <a:buNone/>
              <a:defRPr sz="3900"/>
            </a:lvl5pPr>
            <a:lvl6pPr marL="9600012" indent="0">
              <a:buNone/>
              <a:defRPr sz="3900"/>
            </a:lvl6pPr>
            <a:lvl7pPr marL="11520015" indent="0">
              <a:buNone/>
              <a:defRPr sz="3900"/>
            </a:lvl7pPr>
            <a:lvl8pPr marL="13440018" indent="0">
              <a:buNone/>
              <a:defRPr sz="3900"/>
            </a:lvl8pPr>
            <a:lvl9pPr marL="15360018" indent="0">
              <a:buNone/>
              <a:defRPr sz="3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41D0A09-6ECA-4D37-B1E4-17BB08FE3F72}" type="datetimeFigureOut">
              <a:rPr lang="en-US" smtClean="0"/>
              <a:pPr/>
              <a:t>6/2/2016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2695BA2-CAC9-4E4D-BF0F-CC60B3D89516}"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560320" y="1153483"/>
            <a:ext cx="46085760" cy="4800603"/>
          </a:xfrm>
          <a:prstGeom prst="rect">
            <a:avLst/>
          </a:prstGeom>
        </p:spPr>
        <p:txBody>
          <a:bodyPr vert="horz" lIns="384000" tIns="192000" rIns="384000" bIns="19200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2560320" y="6720843"/>
            <a:ext cx="46085760" cy="19009044"/>
          </a:xfrm>
          <a:prstGeom prst="rect">
            <a:avLst/>
          </a:prstGeom>
        </p:spPr>
        <p:txBody>
          <a:bodyPr vert="horz" lIns="384000" tIns="192000" rIns="384000" bIns="19200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2560324" y="26696677"/>
            <a:ext cx="11948160" cy="1533525"/>
          </a:xfrm>
          <a:prstGeom prst="rect">
            <a:avLst/>
          </a:prstGeom>
        </p:spPr>
        <p:txBody>
          <a:bodyPr vert="horz" lIns="384000" tIns="192000" rIns="384000" bIns="192000" rtlCol="0" anchor="ctr"/>
          <a:lstStyle>
            <a:lvl1pPr algn="l">
              <a:defRPr sz="5100">
                <a:solidFill>
                  <a:schemeClr val="tx1">
                    <a:tint val="75000"/>
                  </a:schemeClr>
                </a:solidFill>
              </a:defRPr>
            </a:lvl1pPr>
          </a:lstStyle>
          <a:p>
            <a:fld id="{841D0A09-6ECA-4D37-B1E4-17BB08FE3F72}" type="datetimeFigureOut">
              <a:rPr lang="en-US" smtClean="0"/>
              <a:pPr/>
              <a:t>6/2/2016</a:t>
            </a:fld>
            <a:endParaRPr lang="en-US"/>
          </a:p>
        </p:txBody>
      </p:sp>
      <p:sp>
        <p:nvSpPr>
          <p:cNvPr id="5" name="Footer Placeholder 4"/>
          <p:cNvSpPr>
            <a:spLocks noGrp="1"/>
          </p:cNvSpPr>
          <p:nvPr>
            <p:ph type="ftr" sz="quarter" idx="3"/>
          </p:nvPr>
        </p:nvSpPr>
        <p:spPr>
          <a:xfrm>
            <a:off x="17495520" y="26696677"/>
            <a:ext cx="16215360" cy="1533525"/>
          </a:xfrm>
          <a:prstGeom prst="rect">
            <a:avLst/>
          </a:prstGeom>
        </p:spPr>
        <p:txBody>
          <a:bodyPr vert="horz" lIns="384000" tIns="192000" rIns="384000" bIns="192000" rtlCol="0" anchor="ctr"/>
          <a:lstStyle>
            <a:lvl1pPr algn="ctr">
              <a:defRPr sz="51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6697920" y="26696677"/>
            <a:ext cx="11948160" cy="1533525"/>
          </a:xfrm>
          <a:prstGeom prst="rect">
            <a:avLst/>
          </a:prstGeom>
        </p:spPr>
        <p:txBody>
          <a:bodyPr vert="horz" lIns="384000" tIns="192000" rIns="384000" bIns="192000" rtlCol="0" anchor="ctr"/>
          <a:lstStyle>
            <a:lvl1pPr algn="r">
              <a:defRPr sz="5100">
                <a:solidFill>
                  <a:schemeClr val="tx1">
                    <a:tint val="75000"/>
                  </a:schemeClr>
                </a:solidFill>
              </a:defRPr>
            </a:lvl1pPr>
          </a:lstStyle>
          <a:p>
            <a:fld id="{32695BA2-CAC9-4E4D-BF0F-CC60B3D89516}"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3840003" rtl="0" eaLnBrk="1" latinLnBrk="0" hangingPunct="1">
        <a:spcBef>
          <a:spcPct val="0"/>
        </a:spcBef>
        <a:buNone/>
        <a:defRPr sz="18600" kern="1200">
          <a:solidFill>
            <a:schemeClr val="tx1"/>
          </a:solidFill>
          <a:latin typeface="+mj-lt"/>
          <a:ea typeface="+mj-ea"/>
          <a:cs typeface="+mj-cs"/>
        </a:defRPr>
      </a:lvl1pPr>
    </p:titleStyle>
    <p:bodyStyle>
      <a:lvl1pPr marL="1440003" indent="-1440003" algn="l" defTabSz="3840003" rtl="0" eaLnBrk="1" latinLnBrk="0" hangingPunct="1">
        <a:spcBef>
          <a:spcPct val="20000"/>
        </a:spcBef>
        <a:buFont typeface="Arial" pitchFamily="34" charset="0"/>
        <a:buChar char="•"/>
        <a:defRPr sz="13500" kern="1200">
          <a:solidFill>
            <a:schemeClr val="tx1"/>
          </a:solidFill>
          <a:latin typeface="+mn-lt"/>
          <a:ea typeface="+mn-ea"/>
          <a:cs typeface="+mn-cs"/>
        </a:defRPr>
      </a:lvl1pPr>
      <a:lvl2pPr marL="3120003" indent="-1200000" algn="l" defTabSz="3840003" rtl="0" eaLnBrk="1" latinLnBrk="0" hangingPunct="1">
        <a:spcBef>
          <a:spcPct val="20000"/>
        </a:spcBef>
        <a:buFont typeface="Arial" pitchFamily="34" charset="0"/>
        <a:buChar char="–"/>
        <a:defRPr sz="11700" kern="1200">
          <a:solidFill>
            <a:schemeClr val="tx1"/>
          </a:solidFill>
          <a:latin typeface="+mn-lt"/>
          <a:ea typeface="+mn-ea"/>
          <a:cs typeface="+mn-cs"/>
        </a:defRPr>
      </a:lvl2pPr>
      <a:lvl3pPr marL="4800006" indent="-960000" algn="l" defTabSz="3840003" rtl="0" eaLnBrk="1" latinLnBrk="0" hangingPunct="1">
        <a:spcBef>
          <a:spcPct val="20000"/>
        </a:spcBef>
        <a:buFont typeface="Arial" pitchFamily="34" charset="0"/>
        <a:buChar char="•"/>
        <a:defRPr sz="10200" kern="1200">
          <a:solidFill>
            <a:schemeClr val="tx1"/>
          </a:solidFill>
          <a:latin typeface="+mn-lt"/>
          <a:ea typeface="+mn-ea"/>
          <a:cs typeface="+mn-cs"/>
        </a:defRPr>
      </a:lvl3pPr>
      <a:lvl4pPr marL="6720009" indent="-960000" algn="l" defTabSz="3840003" rtl="0" eaLnBrk="1" latinLnBrk="0" hangingPunct="1">
        <a:spcBef>
          <a:spcPct val="20000"/>
        </a:spcBef>
        <a:buFont typeface="Arial" pitchFamily="34" charset="0"/>
        <a:buChar char="–"/>
        <a:defRPr sz="8400" kern="1200">
          <a:solidFill>
            <a:schemeClr val="tx1"/>
          </a:solidFill>
          <a:latin typeface="+mn-lt"/>
          <a:ea typeface="+mn-ea"/>
          <a:cs typeface="+mn-cs"/>
        </a:defRPr>
      </a:lvl4pPr>
      <a:lvl5pPr marL="8640012" indent="-960000" algn="l" defTabSz="3840003" rtl="0" eaLnBrk="1" latinLnBrk="0" hangingPunct="1">
        <a:spcBef>
          <a:spcPct val="20000"/>
        </a:spcBef>
        <a:buFont typeface="Arial" pitchFamily="34" charset="0"/>
        <a:buChar char="»"/>
        <a:defRPr sz="8400" kern="1200">
          <a:solidFill>
            <a:schemeClr val="tx1"/>
          </a:solidFill>
          <a:latin typeface="+mn-lt"/>
          <a:ea typeface="+mn-ea"/>
          <a:cs typeface="+mn-cs"/>
        </a:defRPr>
      </a:lvl5pPr>
      <a:lvl6pPr marL="10560015" indent="-960000" algn="l" defTabSz="3840003" rtl="0" eaLnBrk="1" latinLnBrk="0" hangingPunct="1">
        <a:spcBef>
          <a:spcPct val="20000"/>
        </a:spcBef>
        <a:buFont typeface="Arial" pitchFamily="34" charset="0"/>
        <a:buChar char="•"/>
        <a:defRPr sz="8400" kern="1200">
          <a:solidFill>
            <a:schemeClr val="tx1"/>
          </a:solidFill>
          <a:latin typeface="+mn-lt"/>
          <a:ea typeface="+mn-ea"/>
          <a:cs typeface="+mn-cs"/>
        </a:defRPr>
      </a:lvl6pPr>
      <a:lvl7pPr marL="12480015" indent="-960000" algn="l" defTabSz="3840003" rtl="0" eaLnBrk="1" latinLnBrk="0" hangingPunct="1">
        <a:spcBef>
          <a:spcPct val="20000"/>
        </a:spcBef>
        <a:buFont typeface="Arial" pitchFamily="34" charset="0"/>
        <a:buChar char="•"/>
        <a:defRPr sz="8400" kern="1200">
          <a:solidFill>
            <a:schemeClr val="tx1"/>
          </a:solidFill>
          <a:latin typeface="+mn-lt"/>
          <a:ea typeface="+mn-ea"/>
          <a:cs typeface="+mn-cs"/>
        </a:defRPr>
      </a:lvl7pPr>
      <a:lvl8pPr marL="14400018" indent="-960000" algn="l" defTabSz="3840003" rtl="0" eaLnBrk="1" latinLnBrk="0" hangingPunct="1">
        <a:spcBef>
          <a:spcPct val="20000"/>
        </a:spcBef>
        <a:buFont typeface="Arial" pitchFamily="34" charset="0"/>
        <a:buChar char="•"/>
        <a:defRPr sz="8400" kern="1200">
          <a:solidFill>
            <a:schemeClr val="tx1"/>
          </a:solidFill>
          <a:latin typeface="+mn-lt"/>
          <a:ea typeface="+mn-ea"/>
          <a:cs typeface="+mn-cs"/>
        </a:defRPr>
      </a:lvl8pPr>
      <a:lvl9pPr marL="16320024" indent="-960000" algn="l" defTabSz="3840003" rtl="0" eaLnBrk="1" latinLnBrk="0" hangingPunct="1">
        <a:spcBef>
          <a:spcPct val="20000"/>
        </a:spcBef>
        <a:buFont typeface="Arial" pitchFamily="34" charset="0"/>
        <a:buChar char="•"/>
        <a:defRPr sz="8400" kern="1200">
          <a:solidFill>
            <a:schemeClr val="tx1"/>
          </a:solidFill>
          <a:latin typeface="+mn-lt"/>
          <a:ea typeface="+mn-ea"/>
          <a:cs typeface="+mn-cs"/>
        </a:defRPr>
      </a:lvl9pPr>
    </p:bodyStyle>
    <p:otherStyle>
      <a:defPPr>
        <a:defRPr lang="en-US"/>
      </a:defPPr>
      <a:lvl1pPr marL="0" algn="l" defTabSz="3840003" rtl="0" eaLnBrk="1" latinLnBrk="0" hangingPunct="1">
        <a:defRPr sz="7500" kern="1200">
          <a:solidFill>
            <a:schemeClr val="tx1"/>
          </a:solidFill>
          <a:latin typeface="+mn-lt"/>
          <a:ea typeface="+mn-ea"/>
          <a:cs typeface="+mn-cs"/>
        </a:defRPr>
      </a:lvl1pPr>
      <a:lvl2pPr marL="1920003" algn="l" defTabSz="3840003" rtl="0" eaLnBrk="1" latinLnBrk="0" hangingPunct="1">
        <a:defRPr sz="7500" kern="1200">
          <a:solidFill>
            <a:schemeClr val="tx1"/>
          </a:solidFill>
          <a:latin typeface="+mn-lt"/>
          <a:ea typeface="+mn-ea"/>
          <a:cs typeface="+mn-cs"/>
        </a:defRPr>
      </a:lvl2pPr>
      <a:lvl3pPr marL="3840003" algn="l" defTabSz="3840003" rtl="0" eaLnBrk="1" latinLnBrk="0" hangingPunct="1">
        <a:defRPr sz="7500" kern="1200">
          <a:solidFill>
            <a:schemeClr val="tx1"/>
          </a:solidFill>
          <a:latin typeface="+mn-lt"/>
          <a:ea typeface="+mn-ea"/>
          <a:cs typeface="+mn-cs"/>
        </a:defRPr>
      </a:lvl3pPr>
      <a:lvl4pPr marL="5760009" algn="l" defTabSz="3840003" rtl="0" eaLnBrk="1" latinLnBrk="0" hangingPunct="1">
        <a:defRPr sz="7500" kern="1200">
          <a:solidFill>
            <a:schemeClr val="tx1"/>
          </a:solidFill>
          <a:latin typeface="+mn-lt"/>
          <a:ea typeface="+mn-ea"/>
          <a:cs typeface="+mn-cs"/>
        </a:defRPr>
      </a:lvl4pPr>
      <a:lvl5pPr marL="7680012" algn="l" defTabSz="3840003" rtl="0" eaLnBrk="1" latinLnBrk="0" hangingPunct="1">
        <a:defRPr sz="7500" kern="1200">
          <a:solidFill>
            <a:schemeClr val="tx1"/>
          </a:solidFill>
          <a:latin typeface="+mn-lt"/>
          <a:ea typeface="+mn-ea"/>
          <a:cs typeface="+mn-cs"/>
        </a:defRPr>
      </a:lvl5pPr>
      <a:lvl6pPr marL="9600012" algn="l" defTabSz="3840003" rtl="0" eaLnBrk="1" latinLnBrk="0" hangingPunct="1">
        <a:defRPr sz="7500" kern="1200">
          <a:solidFill>
            <a:schemeClr val="tx1"/>
          </a:solidFill>
          <a:latin typeface="+mn-lt"/>
          <a:ea typeface="+mn-ea"/>
          <a:cs typeface="+mn-cs"/>
        </a:defRPr>
      </a:lvl6pPr>
      <a:lvl7pPr marL="11520015" algn="l" defTabSz="3840003" rtl="0" eaLnBrk="1" latinLnBrk="0" hangingPunct="1">
        <a:defRPr sz="7500" kern="1200">
          <a:solidFill>
            <a:schemeClr val="tx1"/>
          </a:solidFill>
          <a:latin typeface="+mn-lt"/>
          <a:ea typeface="+mn-ea"/>
          <a:cs typeface="+mn-cs"/>
        </a:defRPr>
      </a:lvl7pPr>
      <a:lvl8pPr marL="13440018" algn="l" defTabSz="3840003" rtl="0" eaLnBrk="1" latinLnBrk="0" hangingPunct="1">
        <a:defRPr sz="7500" kern="1200">
          <a:solidFill>
            <a:schemeClr val="tx1"/>
          </a:solidFill>
          <a:latin typeface="+mn-lt"/>
          <a:ea typeface="+mn-ea"/>
          <a:cs typeface="+mn-cs"/>
        </a:defRPr>
      </a:lvl8pPr>
      <a:lvl9pPr marL="15360018" algn="l" defTabSz="3840003" rtl="0" eaLnBrk="1" latinLnBrk="0" hangingPunct="1">
        <a:defRPr sz="7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4.jpeg"/><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rgbClr val="E6DCAC"/>
            </a:gs>
            <a:gs pos="12000">
              <a:srgbClr val="E6D78A"/>
            </a:gs>
            <a:gs pos="30000">
              <a:srgbClr val="C7AC4C"/>
            </a:gs>
            <a:gs pos="45000">
              <a:srgbClr val="E6D78A"/>
            </a:gs>
            <a:gs pos="77000">
              <a:srgbClr val="C7AC4C"/>
            </a:gs>
            <a:gs pos="100000">
              <a:srgbClr val="E6DCAC"/>
            </a:gs>
          </a:gsLst>
          <a:lin ang="5400000" scaled="0"/>
        </a:gradFill>
        <a:effectLst/>
      </p:bgPr>
    </p:bg>
    <p:spTree>
      <p:nvGrpSpPr>
        <p:cNvPr id="1" name=""/>
        <p:cNvGrpSpPr/>
        <p:nvPr/>
      </p:nvGrpSpPr>
      <p:grpSpPr>
        <a:xfrm>
          <a:off x="0" y="0"/>
          <a:ext cx="0" cy="0"/>
          <a:chOff x="0" y="0"/>
          <a:chExt cx="0" cy="0"/>
        </a:xfrm>
      </p:grpSpPr>
      <p:sp>
        <p:nvSpPr>
          <p:cNvPr id="4" name="TextBox 3"/>
          <p:cNvSpPr txBox="1"/>
          <p:nvPr/>
        </p:nvSpPr>
        <p:spPr>
          <a:xfrm>
            <a:off x="15392400" y="2"/>
            <a:ext cx="20955000" cy="3046988"/>
          </a:xfrm>
          <a:prstGeom prst="rect">
            <a:avLst/>
          </a:prstGeom>
          <a:noFill/>
        </p:spPr>
        <p:txBody>
          <a:bodyPr wrap="square" rtlCol="0">
            <a:spAutoFit/>
          </a:bodyPr>
          <a:lstStyle/>
          <a:p>
            <a:pPr algn="ctr"/>
            <a:r>
              <a:rPr lang="en-US" sz="9600" dirty="0" smtClean="0">
                <a:latin typeface="Britannic Bold" pitchFamily="34" charset="0"/>
              </a:rPr>
              <a:t>Rammed Earth Compressive Testing Using Soils From San Luis Obispo </a:t>
            </a:r>
            <a:endParaRPr lang="en-US" sz="9600" dirty="0">
              <a:latin typeface="Britannic Bold" pitchFamily="34" charset="0"/>
            </a:endParaRPr>
          </a:p>
        </p:txBody>
      </p:sp>
      <p:sp>
        <p:nvSpPr>
          <p:cNvPr id="6" name="TextBox 5"/>
          <p:cNvSpPr txBox="1"/>
          <p:nvPr/>
        </p:nvSpPr>
        <p:spPr>
          <a:xfrm>
            <a:off x="12954000" y="4648200"/>
            <a:ext cx="25603200" cy="11726287"/>
          </a:xfrm>
          <a:prstGeom prst="rect">
            <a:avLst/>
          </a:prstGeom>
          <a:noFill/>
        </p:spPr>
        <p:txBody>
          <a:bodyPr wrap="square" rtlCol="0">
            <a:spAutoFit/>
          </a:bodyPr>
          <a:lstStyle/>
          <a:p>
            <a:r>
              <a:rPr lang="en-US" sz="5400" dirty="0" smtClean="0"/>
              <a:t>Rammed earth is a sustainable building technique that has been around for thousands of years, and is still being used today. It minimizes environmental impacts by reducing the need for the many resources we use to produce building materials.  The purpose of this paper is to test soils in San Luis Obispo to see if they contain the strength characteristics needed to build structural components using rammed earth.  After the soils have been collected they will be mixed with a small percentage of cement, and compacted into test cylinders. A compressive test will be conducted after 7 days, and the results will be compared to strengths that are appropriate for rammed earth applications. The results will indicate the possibility to build structural components using rammed earth in San Luis Obispo.</a:t>
            </a:r>
          </a:p>
          <a:p>
            <a:r>
              <a:rPr lang="en-US" sz="5400" dirty="0" smtClean="0"/>
              <a:t> </a:t>
            </a:r>
          </a:p>
          <a:p>
            <a:r>
              <a:rPr lang="en-US" sz="5400" b="1" dirty="0" smtClean="0"/>
              <a:t>Keywords: </a:t>
            </a:r>
            <a:r>
              <a:rPr lang="en-US" sz="5400" dirty="0" smtClean="0"/>
              <a:t>Rammed Earth, Sustainable Building Practices, Soil Properties, Compressive Strength, Cement Stabilized Rammed Earth.</a:t>
            </a:r>
          </a:p>
          <a:p>
            <a:endParaRPr lang="en-US" sz="5400" dirty="0"/>
          </a:p>
        </p:txBody>
      </p:sp>
      <p:sp>
        <p:nvSpPr>
          <p:cNvPr id="7" name="TextBox 6"/>
          <p:cNvSpPr txBox="1"/>
          <p:nvPr/>
        </p:nvSpPr>
        <p:spPr>
          <a:xfrm rot="1077764">
            <a:off x="36332756" y="15872546"/>
            <a:ext cx="14782800" cy="8171468"/>
          </a:xfrm>
          <a:prstGeom prst="rect">
            <a:avLst/>
          </a:prstGeom>
          <a:noFill/>
        </p:spPr>
        <p:txBody>
          <a:bodyPr wrap="square" rtlCol="0">
            <a:spAutoFit/>
          </a:bodyPr>
          <a:lstStyle/>
          <a:p>
            <a:pPr algn="ctr"/>
            <a:r>
              <a:rPr lang="en-US" b="1" dirty="0" smtClean="0"/>
              <a:t>Methodology</a:t>
            </a:r>
          </a:p>
          <a:p>
            <a:r>
              <a:rPr lang="en-US" dirty="0" smtClean="0"/>
              <a:t>Research soils that have good rammed earth qualities, and bring them back to a workspace to conduct soils tests, and compressive strength tests to determine if they are sufficient to build with.</a:t>
            </a:r>
            <a:endParaRPr lang="en-US" dirty="0"/>
          </a:p>
        </p:txBody>
      </p:sp>
      <p:sp>
        <p:nvSpPr>
          <p:cNvPr id="8" name="TextBox 7"/>
          <p:cNvSpPr txBox="1"/>
          <p:nvPr/>
        </p:nvSpPr>
        <p:spPr>
          <a:xfrm rot="20998639">
            <a:off x="297552" y="16941022"/>
            <a:ext cx="14706600" cy="4708981"/>
          </a:xfrm>
          <a:prstGeom prst="rect">
            <a:avLst/>
          </a:prstGeom>
          <a:noFill/>
        </p:spPr>
        <p:txBody>
          <a:bodyPr wrap="square" rtlCol="0">
            <a:spAutoFit/>
          </a:bodyPr>
          <a:lstStyle/>
          <a:p>
            <a:pPr algn="ctr"/>
            <a:r>
              <a:rPr lang="en-US" b="1" dirty="0" smtClean="0"/>
              <a:t>Hypothesis</a:t>
            </a:r>
          </a:p>
          <a:p>
            <a:r>
              <a:rPr lang="en-US" dirty="0" smtClean="0"/>
              <a:t>Does San Luis Obispo county contain quality soil for rammed earth applications?</a:t>
            </a:r>
            <a:endParaRPr lang="en-US" dirty="0"/>
          </a:p>
        </p:txBody>
      </p:sp>
      <p:sp>
        <p:nvSpPr>
          <p:cNvPr id="9" name="TextBox 8"/>
          <p:cNvSpPr txBox="1"/>
          <p:nvPr/>
        </p:nvSpPr>
        <p:spPr>
          <a:xfrm>
            <a:off x="990600" y="22707601"/>
            <a:ext cx="49301400" cy="5632311"/>
          </a:xfrm>
          <a:prstGeom prst="rect">
            <a:avLst/>
          </a:prstGeom>
          <a:noFill/>
        </p:spPr>
        <p:txBody>
          <a:bodyPr wrap="square" rtlCol="0">
            <a:spAutoFit/>
          </a:bodyPr>
          <a:lstStyle/>
          <a:p>
            <a:pPr algn="ctr"/>
            <a:r>
              <a:rPr lang="en-US" sz="7200" b="1" dirty="0" smtClean="0"/>
              <a:t>Literature review</a:t>
            </a:r>
          </a:p>
          <a:p>
            <a:r>
              <a:rPr lang="en-US" sz="4800" dirty="0" smtClean="0"/>
              <a:t>1)  </a:t>
            </a:r>
            <a:r>
              <a:rPr lang="en-US" sz="4800" dirty="0" err="1" smtClean="0"/>
              <a:t>Dahmen</a:t>
            </a:r>
            <a:r>
              <a:rPr lang="en-US" sz="4800" dirty="0" smtClean="0"/>
              <a:t>, J. (2005). </a:t>
            </a:r>
            <a:r>
              <a:rPr lang="en-US" sz="4800" i="1" dirty="0" smtClean="0"/>
              <a:t>Rammed Earth MIT. </a:t>
            </a:r>
            <a:r>
              <a:rPr lang="en-US" sz="4800" dirty="0" smtClean="0"/>
              <a:t>Web.mit.edu.</a:t>
            </a:r>
          </a:p>
          <a:p>
            <a:r>
              <a:rPr lang="en-US" sz="4800" dirty="0" smtClean="0"/>
              <a:t>2)  Easton, D. (2007). Completely Revised Edition. </a:t>
            </a:r>
            <a:r>
              <a:rPr lang="en-US" sz="4800" i="1" dirty="0" smtClean="0"/>
              <a:t>The Rammed Earth House. </a:t>
            </a:r>
            <a:r>
              <a:rPr lang="en-US" sz="4800" dirty="0" smtClean="0"/>
              <a:t>Vermont: Green.</a:t>
            </a:r>
          </a:p>
          <a:p>
            <a:r>
              <a:rPr lang="en-US" sz="4800" dirty="0" smtClean="0"/>
              <a:t>3)  </a:t>
            </a:r>
            <a:r>
              <a:rPr lang="en-US" sz="4800" dirty="0" err="1" smtClean="0"/>
              <a:t>Maniatidis</a:t>
            </a:r>
            <a:r>
              <a:rPr lang="en-US" sz="4800" dirty="0" smtClean="0"/>
              <a:t>, V. &amp; Walker, P. (2003). </a:t>
            </a:r>
            <a:r>
              <a:rPr lang="en-US" sz="4800" i="1" dirty="0" smtClean="0"/>
              <a:t>A Review of Rammed Earth Construction. </a:t>
            </a:r>
            <a:r>
              <a:rPr lang="en-US" sz="4800" dirty="0" smtClean="0"/>
              <a:t>UK: University of Bath, 2003. http://people.bath.ac.uk/abspw/rammedearth/review.pdf. </a:t>
            </a:r>
          </a:p>
          <a:p>
            <a:r>
              <a:rPr lang="en-US" sz="4800" dirty="0" smtClean="0"/>
              <a:t> 4)  </a:t>
            </a:r>
            <a:r>
              <a:rPr lang="en-US" sz="4800" dirty="0" err="1" smtClean="0"/>
              <a:t>Morsier</a:t>
            </a:r>
            <a:r>
              <a:rPr lang="en-US" sz="4800" dirty="0" smtClean="0"/>
              <a:t>, Y. (2016). </a:t>
            </a:r>
            <a:r>
              <a:rPr lang="en-US" sz="4800" i="1" dirty="0" smtClean="0"/>
              <a:t>Our Experience With Rammed Earth:</a:t>
            </a:r>
            <a:r>
              <a:rPr lang="en-US" sz="4800" dirty="0" smtClean="0"/>
              <a:t>  </a:t>
            </a:r>
            <a:r>
              <a:rPr lang="en-US" sz="4800" i="1" dirty="0" smtClean="0"/>
              <a:t>A Manual for Rammed Earth Building. </a:t>
            </a:r>
            <a:r>
              <a:rPr lang="en-US" sz="4800" dirty="0" smtClean="0"/>
              <a:t>http://desertcreekhouse.com.au/building2/rammedearth.pdf.</a:t>
            </a:r>
            <a:r>
              <a:rPr lang="en-US" sz="4800" i="1" dirty="0" smtClean="0"/>
              <a:t>        </a:t>
            </a:r>
            <a:endParaRPr lang="en-US" sz="4800" dirty="0" smtClean="0"/>
          </a:p>
          <a:p>
            <a:r>
              <a:rPr lang="en-US" sz="4800" dirty="0" smtClean="0"/>
              <a:t> 5)  Windstorm, B. &amp; Schmidt, A. (2013). Sustainability. </a:t>
            </a:r>
            <a:r>
              <a:rPr lang="en-US" sz="4800" i="1" dirty="0" smtClean="0"/>
              <a:t>A Report of Contemporary Rammed Earth Construction and Research in North America. </a:t>
            </a:r>
            <a:r>
              <a:rPr lang="en-US" sz="4800" dirty="0" smtClean="0"/>
              <a:t>www.mpdi.com/journal/sustainability.</a:t>
            </a:r>
          </a:p>
          <a:p>
            <a:endParaRPr lang="en-US" sz="4800" dirty="0"/>
          </a:p>
        </p:txBody>
      </p:sp>
      <p:sp>
        <p:nvSpPr>
          <p:cNvPr id="11" name="TextBox 10"/>
          <p:cNvSpPr txBox="1"/>
          <p:nvPr/>
        </p:nvSpPr>
        <p:spPr>
          <a:xfrm>
            <a:off x="1676400" y="12192000"/>
            <a:ext cx="9601200" cy="2585323"/>
          </a:xfrm>
          <a:prstGeom prst="rect">
            <a:avLst/>
          </a:prstGeom>
          <a:noFill/>
        </p:spPr>
        <p:txBody>
          <a:bodyPr wrap="square" rtlCol="0">
            <a:spAutoFit/>
          </a:bodyPr>
          <a:lstStyle/>
          <a:p>
            <a:r>
              <a:rPr lang="en-US" sz="5400" dirty="0" smtClean="0"/>
              <a:t>- Holy Cross Episcopal Church in  </a:t>
            </a:r>
            <a:r>
              <a:rPr lang="en-US" sz="5400" dirty="0" err="1" smtClean="0"/>
              <a:t>Stateburg</a:t>
            </a:r>
            <a:r>
              <a:rPr lang="en-US" sz="5400" dirty="0" smtClean="0"/>
              <a:t>, South Carolina built from 1850-1852.</a:t>
            </a:r>
            <a:endParaRPr lang="en-US" sz="5400" dirty="0"/>
          </a:p>
        </p:txBody>
      </p:sp>
      <p:pic>
        <p:nvPicPr>
          <p:cNvPr id="12" name="Picture 11" descr="RammedEarthWorks-Windhover-01-1010-1500x1138.jpg"/>
          <p:cNvPicPr>
            <a:picLocks noChangeAspect="1"/>
          </p:cNvPicPr>
          <p:nvPr/>
        </p:nvPicPr>
        <p:blipFill>
          <a:blip r:embed="rId2" cstate="print"/>
          <a:stretch>
            <a:fillRect/>
          </a:stretch>
        </p:blipFill>
        <p:spPr>
          <a:xfrm>
            <a:off x="39852600" y="3505200"/>
            <a:ext cx="10496550" cy="8696325"/>
          </a:xfrm>
          <a:prstGeom prst="rect">
            <a:avLst/>
          </a:prstGeom>
        </p:spPr>
      </p:pic>
      <p:sp>
        <p:nvSpPr>
          <p:cNvPr id="13" name="TextBox 12"/>
          <p:cNvSpPr txBox="1"/>
          <p:nvPr/>
        </p:nvSpPr>
        <p:spPr>
          <a:xfrm>
            <a:off x="39928800" y="12115800"/>
            <a:ext cx="10515600" cy="2585323"/>
          </a:xfrm>
          <a:prstGeom prst="rect">
            <a:avLst/>
          </a:prstGeom>
          <a:noFill/>
        </p:spPr>
        <p:txBody>
          <a:bodyPr wrap="square" rtlCol="0">
            <a:spAutoFit/>
          </a:bodyPr>
          <a:lstStyle/>
          <a:p>
            <a:r>
              <a:rPr lang="en-US" sz="5400" dirty="0" smtClean="0"/>
              <a:t>- Newer rammed earth application at the </a:t>
            </a:r>
            <a:r>
              <a:rPr lang="en-US" sz="5400" dirty="0" err="1" smtClean="0"/>
              <a:t>Windhover</a:t>
            </a:r>
            <a:r>
              <a:rPr lang="en-US" sz="5400" dirty="0" smtClean="0"/>
              <a:t> Contemplative Center in Stanford, California, 2014.</a:t>
            </a:r>
            <a:endParaRPr lang="en-US" sz="5400" dirty="0"/>
          </a:p>
        </p:txBody>
      </p:sp>
      <p:sp>
        <p:nvSpPr>
          <p:cNvPr id="16" name="TextBox 15"/>
          <p:cNvSpPr txBox="1"/>
          <p:nvPr/>
        </p:nvSpPr>
        <p:spPr>
          <a:xfrm>
            <a:off x="28956000" y="27557105"/>
            <a:ext cx="22250400" cy="1246495"/>
          </a:xfrm>
          <a:prstGeom prst="rect">
            <a:avLst/>
          </a:prstGeom>
          <a:noFill/>
        </p:spPr>
        <p:txBody>
          <a:bodyPr wrap="square" rtlCol="0">
            <a:spAutoFit/>
          </a:bodyPr>
          <a:lstStyle/>
          <a:p>
            <a:r>
              <a:rPr lang="en-US" b="1" dirty="0" smtClean="0"/>
              <a:t>Nick D’Ambra</a:t>
            </a:r>
            <a:r>
              <a:rPr lang="en-US" sz="5400" dirty="0" smtClean="0"/>
              <a:t>: California Polytechnic State University, San Luis Obispo</a:t>
            </a:r>
            <a:endParaRPr lang="en-US" b="1" dirty="0"/>
          </a:p>
        </p:txBody>
      </p:sp>
      <p:cxnSp>
        <p:nvCxnSpPr>
          <p:cNvPr id="18" name="Straight Connector 17"/>
          <p:cNvCxnSpPr/>
          <p:nvPr/>
        </p:nvCxnSpPr>
        <p:spPr>
          <a:xfrm>
            <a:off x="29946600" y="28803600"/>
            <a:ext cx="21259800" cy="0"/>
          </a:xfrm>
          <a:prstGeom prst="line">
            <a:avLst/>
          </a:prstGeom>
        </p:spPr>
        <p:style>
          <a:lnRef idx="1">
            <a:schemeClr val="dk1"/>
          </a:lnRef>
          <a:fillRef idx="0">
            <a:schemeClr val="dk1"/>
          </a:fillRef>
          <a:effectRef idx="0">
            <a:schemeClr val="dk1"/>
          </a:effectRef>
          <a:fontRef idx="minor">
            <a:schemeClr val="tx1"/>
          </a:fontRef>
        </p:style>
      </p:cxnSp>
      <p:cxnSp>
        <p:nvCxnSpPr>
          <p:cNvPr id="20" name="Straight Connector 19"/>
          <p:cNvCxnSpPr/>
          <p:nvPr/>
        </p:nvCxnSpPr>
        <p:spPr>
          <a:xfrm>
            <a:off x="43586400" y="27660600"/>
            <a:ext cx="914400" cy="914400"/>
          </a:xfrm>
          <a:prstGeom prst="line">
            <a:avLst/>
          </a:prstGeom>
        </p:spPr>
        <p:style>
          <a:lnRef idx="1">
            <a:schemeClr val="accent1"/>
          </a:lnRef>
          <a:fillRef idx="0">
            <a:schemeClr val="accent1"/>
          </a:fillRef>
          <a:effectRef idx="0">
            <a:schemeClr val="accent1"/>
          </a:effectRef>
          <a:fontRef idx="minor">
            <a:schemeClr val="tx1"/>
          </a:fontRef>
        </p:style>
      </p:cxnSp>
      <p:pic>
        <p:nvPicPr>
          <p:cNvPr id="17" name="Picture 16" descr="IMG_20160519_101442622.jpg"/>
          <p:cNvPicPr>
            <a:picLocks noChangeAspect="1"/>
          </p:cNvPicPr>
          <p:nvPr/>
        </p:nvPicPr>
        <p:blipFill>
          <a:blip r:embed="rId3" cstate="print"/>
          <a:stretch>
            <a:fillRect/>
          </a:stretch>
        </p:blipFill>
        <p:spPr>
          <a:xfrm>
            <a:off x="26746200" y="15849601"/>
            <a:ext cx="4419600" cy="6705600"/>
          </a:xfrm>
          <a:prstGeom prst="rect">
            <a:avLst/>
          </a:prstGeom>
        </p:spPr>
      </p:pic>
      <p:sp>
        <p:nvSpPr>
          <p:cNvPr id="19" name="TextBox 18"/>
          <p:cNvSpPr txBox="1"/>
          <p:nvPr/>
        </p:nvSpPr>
        <p:spPr>
          <a:xfrm>
            <a:off x="31242000" y="15773400"/>
            <a:ext cx="5105400" cy="2585323"/>
          </a:xfrm>
          <a:prstGeom prst="rect">
            <a:avLst/>
          </a:prstGeom>
          <a:noFill/>
        </p:spPr>
        <p:txBody>
          <a:bodyPr wrap="square" rtlCol="0">
            <a:spAutoFit/>
          </a:bodyPr>
          <a:lstStyle/>
          <a:p>
            <a:r>
              <a:rPr lang="en-US" sz="5400" dirty="0" smtClean="0"/>
              <a:t>- Compressive testing failure results</a:t>
            </a:r>
            <a:endParaRPr lang="en-US" sz="5400" dirty="0"/>
          </a:p>
        </p:txBody>
      </p:sp>
      <p:pic>
        <p:nvPicPr>
          <p:cNvPr id="21" name="Picture 20" descr="Stateburg_holy_cross_1419.JPG"/>
          <p:cNvPicPr>
            <a:picLocks noChangeAspect="1"/>
          </p:cNvPicPr>
          <p:nvPr/>
        </p:nvPicPr>
        <p:blipFill>
          <a:blip r:embed="rId4" cstate="print"/>
          <a:stretch>
            <a:fillRect/>
          </a:stretch>
        </p:blipFill>
        <p:spPr>
          <a:xfrm>
            <a:off x="914400" y="4572000"/>
            <a:ext cx="10820400" cy="7573569"/>
          </a:xfrm>
          <a:prstGeom prst="rect">
            <a:avLst/>
          </a:prstGeom>
        </p:spPr>
      </p:pic>
      <p:pic>
        <p:nvPicPr>
          <p:cNvPr id="22" name="Picture 21" descr="IMG_20160522_094103556.jpg"/>
          <p:cNvPicPr>
            <a:picLocks noChangeAspect="1"/>
          </p:cNvPicPr>
          <p:nvPr/>
        </p:nvPicPr>
        <p:blipFill>
          <a:blip r:embed="rId5" cstate="print"/>
          <a:stretch>
            <a:fillRect/>
          </a:stretch>
        </p:blipFill>
        <p:spPr>
          <a:xfrm>
            <a:off x="15849600" y="15925800"/>
            <a:ext cx="10092267" cy="6705600"/>
          </a:xfrm>
          <a:prstGeom prst="rect">
            <a:avLst/>
          </a:prstGeom>
        </p:spPr>
      </p:pic>
      <p:sp>
        <p:nvSpPr>
          <p:cNvPr id="23" name="TextBox 22"/>
          <p:cNvSpPr txBox="1"/>
          <p:nvPr/>
        </p:nvSpPr>
        <p:spPr>
          <a:xfrm>
            <a:off x="11887200" y="21640800"/>
            <a:ext cx="3810000" cy="923330"/>
          </a:xfrm>
          <a:prstGeom prst="rect">
            <a:avLst/>
          </a:prstGeom>
          <a:noFill/>
        </p:spPr>
        <p:txBody>
          <a:bodyPr wrap="square" rtlCol="0">
            <a:spAutoFit/>
          </a:bodyPr>
          <a:lstStyle/>
          <a:p>
            <a:r>
              <a:rPr lang="en-US" sz="5400" dirty="0" smtClean="0"/>
              <a:t>- Jar Test</a:t>
            </a:r>
            <a:endParaRPr lang="en-US" sz="54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206</TotalTime>
  <Words>348</Words>
  <Application>Microsoft Office PowerPoint</Application>
  <PresentationFormat>Custom</PresentationFormat>
  <Paragraphs>19</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Slide 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Nicholas Dambra</dc:creator>
  <cp:lastModifiedBy>Nicholas Dambra</cp:lastModifiedBy>
  <cp:revision>35</cp:revision>
  <dcterms:created xsi:type="dcterms:W3CDTF">2015-12-01T19:02:18Z</dcterms:created>
  <dcterms:modified xsi:type="dcterms:W3CDTF">2016-06-02T20:55:40Z</dcterms:modified>
</cp:coreProperties>
</file>