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2" r:id="rId1"/>
  </p:sldMasterIdLst>
  <p:notesMasterIdLst>
    <p:notesMasterId r:id="rId3"/>
  </p:notesMasterIdLst>
  <p:sldIdLst>
    <p:sldId id="256" r:id="rId2"/>
  </p:sldIdLst>
  <p:sldSz cx="43891200" cy="32918400"/>
  <p:notesSz cx="6858000" cy="9144000"/>
  <p:defaultTextStyle>
    <a:defPPr>
      <a:defRPr lang="en-US"/>
    </a:defPPr>
    <a:lvl1pPr marL="0" algn="l" defTabSz="3686861" rtl="0" eaLnBrk="1" latinLnBrk="0" hangingPunct="1">
      <a:defRPr sz="7258" kern="1200">
        <a:solidFill>
          <a:schemeClr val="tx1"/>
        </a:solidFill>
        <a:latin typeface="+mn-lt"/>
        <a:ea typeface="+mn-ea"/>
        <a:cs typeface="+mn-cs"/>
      </a:defRPr>
    </a:lvl1pPr>
    <a:lvl2pPr marL="1843430" algn="l" defTabSz="3686861" rtl="0" eaLnBrk="1" latinLnBrk="0" hangingPunct="1">
      <a:defRPr sz="7258" kern="1200">
        <a:solidFill>
          <a:schemeClr val="tx1"/>
        </a:solidFill>
        <a:latin typeface="+mn-lt"/>
        <a:ea typeface="+mn-ea"/>
        <a:cs typeface="+mn-cs"/>
      </a:defRPr>
    </a:lvl2pPr>
    <a:lvl3pPr marL="3686861" algn="l" defTabSz="3686861" rtl="0" eaLnBrk="1" latinLnBrk="0" hangingPunct="1">
      <a:defRPr sz="7258" kern="1200">
        <a:solidFill>
          <a:schemeClr val="tx1"/>
        </a:solidFill>
        <a:latin typeface="+mn-lt"/>
        <a:ea typeface="+mn-ea"/>
        <a:cs typeface="+mn-cs"/>
      </a:defRPr>
    </a:lvl3pPr>
    <a:lvl4pPr marL="5530291" algn="l" defTabSz="3686861" rtl="0" eaLnBrk="1" latinLnBrk="0" hangingPunct="1">
      <a:defRPr sz="7258" kern="1200">
        <a:solidFill>
          <a:schemeClr val="tx1"/>
        </a:solidFill>
        <a:latin typeface="+mn-lt"/>
        <a:ea typeface="+mn-ea"/>
        <a:cs typeface="+mn-cs"/>
      </a:defRPr>
    </a:lvl4pPr>
    <a:lvl5pPr marL="7373722" algn="l" defTabSz="3686861" rtl="0" eaLnBrk="1" latinLnBrk="0" hangingPunct="1">
      <a:defRPr sz="7258" kern="1200">
        <a:solidFill>
          <a:schemeClr val="tx1"/>
        </a:solidFill>
        <a:latin typeface="+mn-lt"/>
        <a:ea typeface="+mn-ea"/>
        <a:cs typeface="+mn-cs"/>
      </a:defRPr>
    </a:lvl5pPr>
    <a:lvl6pPr marL="9217152" algn="l" defTabSz="3686861" rtl="0" eaLnBrk="1" latinLnBrk="0" hangingPunct="1">
      <a:defRPr sz="7258" kern="1200">
        <a:solidFill>
          <a:schemeClr val="tx1"/>
        </a:solidFill>
        <a:latin typeface="+mn-lt"/>
        <a:ea typeface="+mn-ea"/>
        <a:cs typeface="+mn-cs"/>
      </a:defRPr>
    </a:lvl6pPr>
    <a:lvl7pPr marL="11060582" algn="l" defTabSz="3686861" rtl="0" eaLnBrk="1" latinLnBrk="0" hangingPunct="1">
      <a:defRPr sz="7258" kern="1200">
        <a:solidFill>
          <a:schemeClr val="tx1"/>
        </a:solidFill>
        <a:latin typeface="+mn-lt"/>
        <a:ea typeface="+mn-ea"/>
        <a:cs typeface="+mn-cs"/>
      </a:defRPr>
    </a:lvl7pPr>
    <a:lvl8pPr marL="12904013" algn="l" defTabSz="3686861" rtl="0" eaLnBrk="1" latinLnBrk="0" hangingPunct="1">
      <a:defRPr sz="7258" kern="1200">
        <a:solidFill>
          <a:schemeClr val="tx1"/>
        </a:solidFill>
        <a:latin typeface="+mn-lt"/>
        <a:ea typeface="+mn-ea"/>
        <a:cs typeface="+mn-cs"/>
      </a:defRPr>
    </a:lvl8pPr>
    <a:lvl9pPr marL="14747443" algn="l" defTabSz="3686861" rtl="0" eaLnBrk="1" latinLnBrk="0" hangingPunct="1">
      <a:defRPr sz="725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368" userDrawn="1">
          <p15:clr>
            <a:srgbClr val="A4A3A4"/>
          </p15:clr>
        </p15:guide>
        <p15:guide id="2" pos="1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2"/>
    <p:restoredTop sz="94643"/>
  </p:normalViewPr>
  <p:slideViewPr>
    <p:cSldViewPr snapToGrid="0" snapToObjects="1">
      <p:cViewPr varScale="1">
        <p:scale>
          <a:sx n="25" d="100"/>
          <a:sy n="25" d="100"/>
        </p:scale>
        <p:origin x="160" y="408"/>
      </p:cViewPr>
      <p:guideLst>
        <p:guide orient="horz" pos="10368"/>
        <p:guide pos="13824"/>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8F9ECD-8693-D24A-948E-203426AF3F7B}" type="datetimeFigureOut">
              <a:rPr lang="en-US" smtClean="0"/>
              <a:t>6/6/18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FA89BC-11D0-7D4D-861E-8A5F8B562A31}" type="slidenum">
              <a:rPr lang="en-US" smtClean="0"/>
              <a:t>‹#›</a:t>
            </a:fld>
            <a:endParaRPr lang="en-US"/>
          </a:p>
        </p:txBody>
      </p:sp>
    </p:spTree>
    <p:extLst>
      <p:ext uri="{BB962C8B-B14F-4D97-AF65-F5344CB8AC3E}">
        <p14:creationId xmlns:p14="http://schemas.microsoft.com/office/powerpoint/2010/main" val="1499550938"/>
      </p:ext>
    </p:extLst>
  </p:cSld>
  <p:clrMap bg1="lt1" tx1="dk1" bg2="lt2" tx2="dk2" accent1="accent1" accent2="accent2" accent3="accent3" accent4="accent4" accent5="accent5" accent6="accent6" hlink="hlink" folHlink="folHlink"/>
  <p:notesStyle>
    <a:lvl1pPr marL="0" algn="l" defTabSz="3686861" rtl="0" eaLnBrk="1" latinLnBrk="0" hangingPunct="1">
      <a:defRPr sz="4838" kern="1200">
        <a:solidFill>
          <a:schemeClr val="tx1"/>
        </a:solidFill>
        <a:latin typeface="+mn-lt"/>
        <a:ea typeface="+mn-ea"/>
        <a:cs typeface="+mn-cs"/>
      </a:defRPr>
    </a:lvl1pPr>
    <a:lvl2pPr marL="1843430" algn="l" defTabSz="3686861" rtl="0" eaLnBrk="1" latinLnBrk="0" hangingPunct="1">
      <a:defRPr sz="4838" kern="1200">
        <a:solidFill>
          <a:schemeClr val="tx1"/>
        </a:solidFill>
        <a:latin typeface="+mn-lt"/>
        <a:ea typeface="+mn-ea"/>
        <a:cs typeface="+mn-cs"/>
      </a:defRPr>
    </a:lvl2pPr>
    <a:lvl3pPr marL="3686861" algn="l" defTabSz="3686861" rtl="0" eaLnBrk="1" latinLnBrk="0" hangingPunct="1">
      <a:defRPr sz="4838" kern="1200">
        <a:solidFill>
          <a:schemeClr val="tx1"/>
        </a:solidFill>
        <a:latin typeface="+mn-lt"/>
        <a:ea typeface="+mn-ea"/>
        <a:cs typeface="+mn-cs"/>
      </a:defRPr>
    </a:lvl3pPr>
    <a:lvl4pPr marL="5530291" algn="l" defTabSz="3686861" rtl="0" eaLnBrk="1" latinLnBrk="0" hangingPunct="1">
      <a:defRPr sz="4838" kern="1200">
        <a:solidFill>
          <a:schemeClr val="tx1"/>
        </a:solidFill>
        <a:latin typeface="+mn-lt"/>
        <a:ea typeface="+mn-ea"/>
        <a:cs typeface="+mn-cs"/>
      </a:defRPr>
    </a:lvl4pPr>
    <a:lvl5pPr marL="7373722" algn="l" defTabSz="3686861" rtl="0" eaLnBrk="1" latinLnBrk="0" hangingPunct="1">
      <a:defRPr sz="4838" kern="1200">
        <a:solidFill>
          <a:schemeClr val="tx1"/>
        </a:solidFill>
        <a:latin typeface="+mn-lt"/>
        <a:ea typeface="+mn-ea"/>
        <a:cs typeface="+mn-cs"/>
      </a:defRPr>
    </a:lvl5pPr>
    <a:lvl6pPr marL="9217152" algn="l" defTabSz="3686861" rtl="0" eaLnBrk="1" latinLnBrk="0" hangingPunct="1">
      <a:defRPr sz="4838" kern="1200">
        <a:solidFill>
          <a:schemeClr val="tx1"/>
        </a:solidFill>
        <a:latin typeface="+mn-lt"/>
        <a:ea typeface="+mn-ea"/>
        <a:cs typeface="+mn-cs"/>
      </a:defRPr>
    </a:lvl6pPr>
    <a:lvl7pPr marL="11060582" algn="l" defTabSz="3686861" rtl="0" eaLnBrk="1" latinLnBrk="0" hangingPunct="1">
      <a:defRPr sz="4838" kern="1200">
        <a:solidFill>
          <a:schemeClr val="tx1"/>
        </a:solidFill>
        <a:latin typeface="+mn-lt"/>
        <a:ea typeface="+mn-ea"/>
        <a:cs typeface="+mn-cs"/>
      </a:defRPr>
    </a:lvl7pPr>
    <a:lvl8pPr marL="12904013" algn="l" defTabSz="3686861" rtl="0" eaLnBrk="1" latinLnBrk="0" hangingPunct="1">
      <a:defRPr sz="4838" kern="1200">
        <a:solidFill>
          <a:schemeClr val="tx1"/>
        </a:solidFill>
        <a:latin typeface="+mn-lt"/>
        <a:ea typeface="+mn-ea"/>
        <a:cs typeface="+mn-cs"/>
      </a:defRPr>
    </a:lvl8pPr>
    <a:lvl9pPr marL="14747443" algn="l" defTabSz="3686861" rtl="0" eaLnBrk="1" latinLnBrk="0" hangingPunct="1">
      <a:defRPr sz="4838"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290752" y="11456371"/>
            <a:ext cx="33309696" cy="7900416"/>
          </a:xfrm>
          <a:solidFill>
            <a:srgbClr val="FFFFFF"/>
          </a:solidFill>
          <a:ln w="38100">
            <a:solidFill>
              <a:srgbClr val="404040"/>
            </a:solidFill>
          </a:ln>
        </p:spPr>
        <p:txBody>
          <a:bodyPr lIns="274320" rIns="274320" anchor="ctr" anchorCtr="1">
            <a:normAutofit/>
          </a:bodyPr>
          <a:lstStyle>
            <a:lvl1pPr algn="ctr">
              <a:defRPr sz="16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9702703" y="20892211"/>
            <a:ext cx="24485803" cy="5951491"/>
          </a:xfrm>
          <a:noFill/>
        </p:spPr>
        <p:txBody>
          <a:bodyPr>
            <a:normAutofit/>
          </a:bodyPr>
          <a:lstStyle>
            <a:lvl1pPr marL="0" indent="0" algn="ctr">
              <a:buNone/>
              <a:defRPr sz="9120">
                <a:solidFill>
                  <a:schemeClr val="tx1">
                    <a:lumMod val="75000"/>
                    <a:lumOff val="25000"/>
                  </a:schemeClr>
                </a:solidFill>
              </a:defRPr>
            </a:lvl1pPr>
            <a:lvl2pPr marL="2194560" indent="0" algn="ctr">
              <a:buNone/>
              <a:defRPr sz="9120"/>
            </a:lvl2pPr>
            <a:lvl3pPr marL="4389120" indent="0" algn="ctr">
              <a:buNone/>
              <a:defRPr sz="8640"/>
            </a:lvl3pPr>
            <a:lvl4pPr marL="6583680" indent="0" algn="ctr">
              <a:buNone/>
              <a:defRPr sz="7680"/>
            </a:lvl4pPr>
            <a:lvl5pPr marL="8778240" indent="0" algn="ctr">
              <a:buNone/>
              <a:defRPr sz="7680"/>
            </a:lvl5pPr>
            <a:lvl6pPr marL="10972800" indent="0" algn="ctr">
              <a:buNone/>
              <a:defRPr sz="7680"/>
            </a:lvl6pPr>
            <a:lvl7pPr marL="13167360" indent="0" algn="ctr">
              <a:buNone/>
              <a:defRPr sz="7680"/>
            </a:lvl7pPr>
            <a:lvl8pPr marL="15361920" indent="0" algn="ctr">
              <a:buNone/>
              <a:defRPr sz="7680"/>
            </a:lvl8pPr>
            <a:lvl9pPr marL="17556480" indent="0" algn="ctr">
              <a:buNone/>
              <a:defRPr sz="768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DE2A68DF-60D3-8443-909D-A2AA8C8430E5}" type="datetimeFigureOut">
              <a:rPr lang="en-US" smtClean="0"/>
              <a:t>6/6/18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53A496-866B-6342-B7CA-850B28CA740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2A68DF-60D3-8443-909D-A2AA8C8430E5}"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53A496-866B-6342-B7CA-850B28CA740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1151203" y="4498848"/>
            <a:ext cx="5059037" cy="2392070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09021" y="4498848"/>
            <a:ext cx="22637635" cy="2392070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E2A68DF-60D3-8443-909D-A2AA8C8430E5}"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53A496-866B-6342-B7CA-850B28CA740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E2A68DF-60D3-8443-909D-A2AA8C8430E5}" type="datetimeFigureOut">
              <a:rPr lang="en-US" smtClean="0"/>
              <a:t>6/6/18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53A496-866B-6342-B7CA-850B28CA740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10835" y="11456371"/>
            <a:ext cx="33313421" cy="7900416"/>
          </a:xfrm>
          <a:solidFill>
            <a:srgbClr val="FFFFFF"/>
          </a:solidFill>
          <a:ln w="38100">
            <a:solidFill>
              <a:srgbClr val="404040"/>
            </a:solidFill>
          </a:ln>
        </p:spPr>
        <p:txBody>
          <a:bodyPr lIns="274320" rIns="274320" anchor="ctr" anchorCtr="1">
            <a:normAutofit/>
          </a:bodyPr>
          <a:lstStyle>
            <a:lvl1pPr>
              <a:defRPr sz="16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9702703" y="20891832"/>
            <a:ext cx="24485803" cy="6072394"/>
          </a:xfrm>
        </p:spPr>
        <p:txBody>
          <a:bodyPr anchor="t" anchorCtr="1">
            <a:normAutofit/>
          </a:bodyPr>
          <a:lstStyle>
            <a:lvl1pPr marL="0" indent="0">
              <a:buNone/>
              <a:defRPr sz="9120">
                <a:solidFill>
                  <a:schemeClr val="tx1"/>
                </a:solidFill>
              </a:defRPr>
            </a:lvl1pPr>
            <a:lvl2pPr marL="2194560" indent="0">
              <a:buNone/>
              <a:defRPr sz="9120">
                <a:solidFill>
                  <a:schemeClr val="tx1">
                    <a:tint val="75000"/>
                  </a:schemeClr>
                </a:solidFill>
              </a:defRPr>
            </a:lvl2pPr>
            <a:lvl3pPr marL="4389120" indent="0">
              <a:buNone/>
              <a:defRPr sz="8640">
                <a:solidFill>
                  <a:schemeClr val="tx1">
                    <a:tint val="75000"/>
                  </a:schemeClr>
                </a:solidFill>
              </a:defRPr>
            </a:lvl3pPr>
            <a:lvl4pPr marL="6583680" indent="0">
              <a:buNone/>
              <a:defRPr sz="7680">
                <a:solidFill>
                  <a:schemeClr val="tx1">
                    <a:tint val="75000"/>
                  </a:schemeClr>
                </a:solidFill>
              </a:defRPr>
            </a:lvl4pPr>
            <a:lvl5pPr marL="8778240" indent="0">
              <a:buNone/>
              <a:defRPr sz="7680">
                <a:solidFill>
                  <a:schemeClr val="tx1">
                    <a:tint val="75000"/>
                  </a:schemeClr>
                </a:solidFill>
              </a:defRPr>
            </a:lvl5pPr>
            <a:lvl6pPr marL="10972800" indent="0">
              <a:buNone/>
              <a:defRPr sz="7680">
                <a:solidFill>
                  <a:schemeClr val="tx1">
                    <a:tint val="75000"/>
                  </a:schemeClr>
                </a:solidFill>
              </a:defRPr>
            </a:lvl6pPr>
            <a:lvl7pPr marL="13167360" indent="0">
              <a:buNone/>
              <a:defRPr sz="7680">
                <a:solidFill>
                  <a:schemeClr val="tx1">
                    <a:tint val="75000"/>
                  </a:schemeClr>
                </a:solidFill>
              </a:defRPr>
            </a:lvl7pPr>
            <a:lvl8pPr marL="15361920" indent="0">
              <a:buNone/>
              <a:defRPr sz="7680">
                <a:solidFill>
                  <a:schemeClr val="tx1">
                    <a:tint val="75000"/>
                  </a:schemeClr>
                </a:solidFill>
              </a:defRPr>
            </a:lvl8pPr>
            <a:lvl9pPr marL="17556480" indent="0">
              <a:buNone/>
              <a:defRPr sz="768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DE2A68DF-60D3-8443-909D-A2AA8C8430E5}" type="datetimeFigureOut">
              <a:rPr lang="en-US" smtClean="0"/>
              <a:t>6/6/18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53A496-866B-6342-B7CA-850B28CA740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290750" y="12662611"/>
            <a:ext cx="15782510" cy="148895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22817938" y="12662611"/>
            <a:ext cx="15794477" cy="148895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DE2A68DF-60D3-8443-909D-A2AA8C8430E5}" type="datetimeFigureOut">
              <a:rPr lang="en-US" smtClean="0"/>
              <a:t>6/6/18</a:t>
            </a:fld>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5853A496-866B-6342-B7CA-850B28CA740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290747" y="11104485"/>
            <a:ext cx="15782515" cy="3379618"/>
          </a:xfrm>
        </p:spPr>
        <p:txBody>
          <a:bodyPr anchor="b" anchorCtr="1">
            <a:normAutofit/>
          </a:bodyPr>
          <a:lstStyle>
            <a:lvl1pPr marL="0" indent="0" algn="ctr">
              <a:buNone/>
              <a:defRPr sz="9120" b="0" cap="all" spc="480" baseline="0">
                <a:solidFill>
                  <a:schemeClr val="tx2"/>
                </a:solidFill>
              </a:defRPr>
            </a:lvl1pPr>
            <a:lvl2pPr marL="2194560" indent="0">
              <a:buNone/>
              <a:defRPr sz="912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a:t>Click to edit Master text styles</a:t>
            </a:r>
          </a:p>
        </p:txBody>
      </p:sp>
      <p:sp>
        <p:nvSpPr>
          <p:cNvPr id="4" name="Content Placeholder 3"/>
          <p:cNvSpPr>
            <a:spLocks noGrp="1"/>
          </p:cNvSpPr>
          <p:nvPr>
            <p:ph sz="half" idx="2"/>
          </p:nvPr>
        </p:nvSpPr>
        <p:spPr>
          <a:xfrm>
            <a:off x="5290747" y="15087600"/>
            <a:ext cx="15782515" cy="1246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22817938" y="15087600"/>
            <a:ext cx="15794477" cy="12464525"/>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22817938" y="11104485"/>
            <a:ext cx="15794477" cy="3379618"/>
          </a:xfrm>
        </p:spPr>
        <p:txBody>
          <a:bodyPr anchor="b" anchorCtr="1">
            <a:normAutofit/>
          </a:bodyPr>
          <a:lstStyle>
            <a:lvl1pPr marL="0" indent="0" algn="ctr">
              <a:buNone/>
              <a:defRPr sz="9120" b="0" cap="all" spc="480" baseline="0">
                <a:solidFill>
                  <a:schemeClr val="tx2"/>
                </a:solidFill>
              </a:defRPr>
            </a:lvl1pPr>
            <a:lvl2pPr marL="2194560" indent="0">
              <a:buNone/>
              <a:defRPr sz="9120" b="1"/>
            </a:lvl2pPr>
            <a:lvl3pPr marL="4389120" indent="0">
              <a:buNone/>
              <a:defRPr sz="8640" b="1"/>
            </a:lvl3pPr>
            <a:lvl4pPr marL="6583680" indent="0">
              <a:buNone/>
              <a:defRPr sz="7680" b="1"/>
            </a:lvl4pPr>
            <a:lvl5pPr marL="8778240" indent="0">
              <a:buNone/>
              <a:defRPr sz="7680" b="1"/>
            </a:lvl5pPr>
            <a:lvl6pPr marL="10972800" indent="0">
              <a:buNone/>
              <a:defRPr sz="7680" b="1"/>
            </a:lvl6pPr>
            <a:lvl7pPr marL="13167360" indent="0">
              <a:buNone/>
              <a:defRPr sz="7680" b="1"/>
            </a:lvl7pPr>
            <a:lvl8pPr marL="15361920" indent="0">
              <a:buNone/>
              <a:defRPr sz="7680" b="1"/>
            </a:lvl8pPr>
            <a:lvl9pPr marL="17556480" indent="0">
              <a:buNone/>
              <a:defRPr sz="7680" b="1"/>
            </a:lvl9pPr>
          </a:lstStyle>
          <a:p>
            <a:pPr lvl="0"/>
            <a:r>
              <a:rPr lang="en-US"/>
              <a:t>Click to edit Master text styles</a:t>
            </a:r>
          </a:p>
        </p:txBody>
      </p:sp>
      <p:sp>
        <p:nvSpPr>
          <p:cNvPr id="7" name="Date Placeholder 6"/>
          <p:cNvSpPr>
            <a:spLocks noGrp="1"/>
          </p:cNvSpPr>
          <p:nvPr>
            <p:ph type="dt" sz="half" idx="10"/>
          </p:nvPr>
        </p:nvSpPr>
        <p:spPr/>
        <p:txBody>
          <a:bodyPr/>
          <a:lstStyle/>
          <a:p>
            <a:fld id="{DE2A68DF-60D3-8443-909D-A2AA8C8430E5}" type="datetimeFigureOut">
              <a:rPr lang="en-US" smtClean="0"/>
              <a:t>6/6/18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53A496-866B-6342-B7CA-850B28CA740B}" type="slidenum">
              <a:rPr lang="en-US" smtClean="0"/>
              <a:t>‹#›</a:t>
            </a:fld>
            <a:endParaRPr lang="en-US"/>
          </a:p>
        </p:txBody>
      </p:sp>
      <p:sp>
        <p:nvSpPr>
          <p:cNvPr id="10" name="Title 9"/>
          <p:cNvSpPr>
            <a:spLocks noGrp="1"/>
          </p:cNvSpPr>
          <p:nvPr>
            <p:ph type="title"/>
          </p:nvPr>
        </p:nvSpPr>
        <p:spPr/>
        <p:txBody>
          <a:bodyPr/>
          <a:lstStyle/>
          <a:p>
            <a:r>
              <a:rPr lang="en-US"/>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E2A68DF-60D3-8443-909D-A2AA8C8430E5}" type="datetimeFigureOut">
              <a:rPr lang="en-US" smtClean="0"/>
              <a:t>6/6/18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53A496-866B-6342-B7CA-850B28CA740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2A68DF-60D3-8443-909D-A2AA8C8430E5}" type="datetimeFigureOut">
              <a:rPr lang="en-US" smtClean="0"/>
              <a:t>6/6/18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53A496-866B-6342-B7CA-850B28CA740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21945600" y="0"/>
            <a:ext cx="21945600" cy="3291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075375" y="10770381"/>
            <a:ext cx="15794851" cy="5479186"/>
          </a:xfrm>
          <a:solidFill>
            <a:srgbClr val="FFFFFF"/>
          </a:solidFill>
          <a:ln>
            <a:solidFill>
              <a:srgbClr val="404040"/>
            </a:solidFill>
          </a:ln>
        </p:spPr>
        <p:txBody>
          <a:bodyPr anchor="ctr" anchorCtr="1">
            <a:normAutofit/>
          </a:bodyPr>
          <a:lstStyle>
            <a:lvl1pPr>
              <a:defRPr sz="1008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24249888" y="3862426"/>
            <a:ext cx="17337024" cy="25193549"/>
          </a:xfrm>
        </p:spPr>
        <p:txBody>
          <a:bodyPr>
            <a:normAutofit/>
          </a:bodyPr>
          <a:lstStyle>
            <a:lvl1pPr>
              <a:defRPr sz="9120">
                <a:solidFill>
                  <a:schemeClr val="tx1"/>
                </a:solidFill>
              </a:defRPr>
            </a:lvl1pPr>
            <a:lvl2pPr>
              <a:defRPr sz="7680">
                <a:solidFill>
                  <a:schemeClr val="tx1"/>
                </a:solidFill>
              </a:defRPr>
            </a:lvl2pPr>
            <a:lvl3pPr>
              <a:defRPr sz="7680">
                <a:solidFill>
                  <a:schemeClr val="tx1"/>
                </a:solidFill>
              </a:defRPr>
            </a:lvl3pPr>
            <a:lvl4pPr>
              <a:defRPr sz="7680">
                <a:solidFill>
                  <a:schemeClr val="tx1"/>
                </a:solidFill>
              </a:defRPr>
            </a:lvl4pPr>
            <a:lvl5pPr>
              <a:defRPr sz="7680">
                <a:solidFill>
                  <a:schemeClr val="tx1"/>
                </a:solidFill>
              </a:defRPr>
            </a:lvl5pPr>
            <a:lvl6pPr>
              <a:defRPr sz="7680"/>
            </a:lvl6pPr>
            <a:lvl7pPr>
              <a:defRPr sz="7680"/>
            </a:lvl7pPr>
            <a:lvl8pPr>
              <a:defRPr sz="7680"/>
            </a:lvl8pPr>
            <a:lvl9pPr>
              <a:defRPr sz="768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142232" y="17039606"/>
            <a:ext cx="13661136" cy="10531373"/>
          </a:xfrm>
        </p:spPr>
        <p:txBody>
          <a:bodyPr anchor="t" anchorCtr="1">
            <a:normAutofit/>
          </a:bodyPr>
          <a:lstStyle>
            <a:lvl1pPr marL="0" indent="0" algn="ctr">
              <a:buNone/>
              <a:defRPr sz="7200">
                <a:solidFill>
                  <a:schemeClr val="tx1">
                    <a:lumMod val="85000"/>
                    <a:lumOff val="15000"/>
                  </a:schemeClr>
                </a:solidFill>
              </a:defRPr>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a:t>Click to edit Master text styles</a:t>
            </a:r>
          </a:p>
        </p:txBody>
      </p:sp>
      <p:sp>
        <p:nvSpPr>
          <p:cNvPr id="9" name="Date Placeholder 8"/>
          <p:cNvSpPr>
            <a:spLocks noGrp="1"/>
          </p:cNvSpPr>
          <p:nvPr>
            <p:ph type="dt" sz="half" idx="10"/>
          </p:nvPr>
        </p:nvSpPr>
        <p:spPr/>
        <p:txBody>
          <a:bodyPr/>
          <a:lstStyle/>
          <a:p>
            <a:fld id="{DE2A68DF-60D3-8443-909D-A2AA8C8430E5}" type="datetimeFigureOut">
              <a:rPr lang="en-US" smtClean="0"/>
              <a:t>6/6/18</a:t>
            </a:fld>
            <a:endParaRPr lang="en-US"/>
          </a:p>
        </p:txBody>
      </p:sp>
      <p:sp>
        <p:nvSpPr>
          <p:cNvPr id="10" name="Footer Placeholder 9"/>
          <p:cNvSpPr>
            <a:spLocks noGrp="1"/>
          </p:cNvSpPr>
          <p:nvPr>
            <p:ph type="ftr" sz="quarter" idx="11"/>
          </p:nvPr>
        </p:nvSpPr>
        <p:spPr>
          <a:xfrm>
            <a:off x="3075375" y="29933798"/>
            <a:ext cx="18270710" cy="1536192"/>
          </a:xfrm>
        </p:spPr>
        <p:txBody>
          <a:bodyPr>
            <a:normAutofit/>
          </a:bodyPr>
          <a:lstStyle>
            <a:lvl1pPr>
              <a:defRPr>
                <a:solidFill>
                  <a:schemeClr val="tx1">
                    <a:alpha val="70000"/>
                  </a:schemeClr>
                </a:solidFill>
              </a:defRPr>
            </a:lvl1pPr>
          </a:lstStyle>
          <a:p>
            <a:endParaRPr lang="en-US"/>
          </a:p>
        </p:txBody>
      </p:sp>
      <p:sp>
        <p:nvSpPr>
          <p:cNvPr id="11" name="Slide Number Placeholder 10"/>
          <p:cNvSpPr>
            <a:spLocks noGrp="1"/>
          </p:cNvSpPr>
          <p:nvPr>
            <p:ph type="sldNum" sz="quarter" idx="12"/>
          </p:nvPr>
        </p:nvSpPr>
        <p:spPr/>
        <p:txBody>
          <a:bodyPr/>
          <a:lstStyle/>
          <a:p>
            <a:fld id="{5853A496-866B-6342-B7CA-850B28CA740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72384" y="10770374"/>
            <a:ext cx="15800832" cy="5486400"/>
          </a:xfrm>
          <a:solidFill>
            <a:srgbClr val="FFFFFF"/>
          </a:solidFill>
          <a:ln>
            <a:solidFill>
              <a:srgbClr val="262626"/>
            </a:solidFill>
          </a:ln>
        </p:spPr>
        <p:txBody>
          <a:bodyPr anchor="ctr" anchorCtr="1">
            <a:noAutofit/>
          </a:bodyPr>
          <a:lstStyle>
            <a:lvl1pPr>
              <a:defRPr sz="1008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21945603" y="0"/>
            <a:ext cx="21967550" cy="32918400"/>
          </a:xfrm>
          <a:solidFill>
            <a:schemeClr val="bg1"/>
          </a:solidFill>
        </p:spPr>
        <p:txBody>
          <a:bodyPr anchor="t"/>
          <a:lstStyle>
            <a:lvl1pPr marL="0" indent="0">
              <a:buNone/>
              <a:defRPr sz="15360">
                <a:solidFill>
                  <a:schemeClr val="tx1"/>
                </a:solidFill>
              </a:defRPr>
            </a:lvl1pPr>
            <a:lvl2pPr marL="2194560" indent="0">
              <a:buNone/>
              <a:defRPr sz="13440"/>
            </a:lvl2pPr>
            <a:lvl3pPr marL="4389120" indent="0">
              <a:buNone/>
              <a:defRPr sz="11520"/>
            </a:lvl3pPr>
            <a:lvl4pPr marL="6583680" indent="0">
              <a:buNone/>
              <a:defRPr sz="9600"/>
            </a:lvl4pPr>
            <a:lvl5pPr marL="8778240" indent="0">
              <a:buNone/>
              <a:defRPr sz="9600"/>
            </a:lvl5pPr>
            <a:lvl6pPr marL="10972800" indent="0">
              <a:buNone/>
              <a:defRPr sz="9600"/>
            </a:lvl6pPr>
            <a:lvl7pPr marL="13167360" indent="0">
              <a:buNone/>
              <a:defRPr sz="9600"/>
            </a:lvl7pPr>
            <a:lvl8pPr marL="15361920" indent="0">
              <a:buNone/>
              <a:defRPr sz="9600"/>
            </a:lvl8pPr>
            <a:lvl9pPr marL="17556480" indent="0">
              <a:buNone/>
              <a:defRPr sz="96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4142232" y="17039613"/>
            <a:ext cx="13661136" cy="10531378"/>
          </a:xfrm>
        </p:spPr>
        <p:txBody>
          <a:bodyPr anchor="t" anchorCtr="1">
            <a:normAutofit/>
          </a:bodyPr>
          <a:lstStyle>
            <a:lvl1pPr marL="0" indent="0" algn="ctr">
              <a:buNone/>
              <a:defRPr sz="7200">
                <a:solidFill>
                  <a:schemeClr val="tx1">
                    <a:lumMod val="85000"/>
                    <a:lumOff val="15000"/>
                  </a:schemeClr>
                </a:solidFill>
              </a:defRPr>
            </a:lvl1pPr>
            <a:lvl2pPr marL="2194560" indent="0">
              <a:buNone/>
              <a:defRPr sz="6720"/>
            </a:lvl2pPr>
            <a:lvl3pPr marL="4389120" indent="0">
              <a:buNone/>
              <a:defRPr sz="5760"/>
            </a:lvl3pPr>
            <a:lvl4pPr marL="6583680" indent="0">
              <a:buNone/>
              <a:defRPr sz="4800"/>
            </a:lvl4pPr>
            <a:lvl5pPr marL="8778240" indent="0">
              <a:buNone/>
              <a:defRPr sz="4800"/>
            </a:lvl5pPr>
            <a:lvl6pPr marL="10972800" indent="0">
              <a:buNone/>
              <a:defRPr sz="4800"/>
            </a:lvl6pPr>
            <a:lvl7pPr marL="13167360" indent="0">
              <a:buNone/>
              <a:defRPr sz="4800"/>
            </a:lvl7pPr>
            <a:lvl8pPr marL="15361920" indent="0">
              <a:buNone/>
              <a:defRPr sz="4800"/>
            </a:lvl8pPr>
            <a:lvl9pPr marL="17556480" indent="0">
              <a:buNone/>
              <a:defRPr sz="48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DE2A68DF-60D3-8443-909D-A2AA8C8430E5}" type="datetimeFigureOut">
              <a:rPr lang="en-US" smtClean="0"/>
              <a:t>6/6/18</a:t>
            </a:fld>
            <a:endParaRPr lang="en-US"/>
          </a:p>
        </p:txBody>
      </p:sp>
      <p:sp>
        <p:nvSpPr>
          <p:cNvPr id="9" name="Footer Placeholder 8"/>
          <p:cNvSpPr>
            <a:spLocks noGrp="1"/>
          </p:cNvSpPr>
          <p:nvPr>
            <p:ph type="ftr" sz="quarter" idx="11"/>
          </p:nvPr>
        </p:nvSpPr>
        <p:spPr>
          <a:xfrm>
            <a:off x="3072384" y="29933798"/>
            <a:ext cx="18258739" cy="1536192"/>
          </a:xfrm>
        </p:spPr>
        <p:txBody>
          <a:bodyPr>
            <a:normAutofit/>
          </a:bodyPr>
          <a:lstStyle>
            <a:lvl1pPr>
              <a:defRPr>
                <a:solidFill>
                  <a:schemeClr val="tx1">
                    <a:alpha val="70000"/>
                  </a:schemeClr>
                </a:solidFill>
              </a:defRPr>
            </a:lvl1pPr>
          </a:lstStyle>
          <a:p>
            <a:endParaRPr lang="en-US"/>
          </a:p>
        </p:txBody>
      </p:sp>
      <p:sp>
        <p:nvSpPr>
          <p:cNvPr id="10" name="Slide Number Placeholder 9"/>
          <p:cNvSpPr>
            <a:spLocks noGrp="1"/>
          </p:cNvSpPr>
          <p:nvPr>
            <p:ph type="sldNum" sz="quarter" idx="12"/>
          </p:nvPr>
        </p:nvSpPr>
        <p:spPr/>
        <p:txBody>
          <a:bodyPr/>
          <a:lstStyle/>
          <a:p>
            <a:fld id="{5853A496-866B-6342-B7CA-850B28CA740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709018" y="4630522"/>
            <a:ext cx="28501224" cy="5705856"/>
          </a:xfrm>
          <a:prstGeom prst="rect">
            <a:avLst/>
          </a:prstGeom>
          <a:solidFill>
            <a:schemeClr val="bg1"/>
          </a:solidFill>
          <a:ln w="31750" cap="sq">
            <a:solidFill>
              <a:schemeClr val="tx1">
                <a:lumMod val="75000"/>
                <a:lumOff val="25000"/>
              </a:schemeClr>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7709018" y="12662619"/>
            <a:ext cx="28501224" cy="1488951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28698926" y="29946317"/>
            <a:ext cx="9913488" cy="1555046"/>
          </a:xfrm>
          <a:prstGeom prst="rect">
            <a:avLst/>
          </a:prstGeom>
        </p:spPr>
        <p:txBody>
          <a:bodyPr vert="horz" lIns="91440" tIns="45720" rIns="91440" bIns="45720" rtlCol="0" anchor="ctr"/>
          <a:lstStyle>
            <a:lvl1pPr algn="r">
              <a:defRPr sz="4800">
                <a:solidFill>
                  <a:schemeClr val="tx1">
                    <a:alpha val="70000"/>
                  </a:schemeClr>
                </a:solidFill>
              </a:defRPr>
            </a:lvl1pPr>
          </a:lstStyle>
          <a:p>
            <a:fld id="{DE2A68DF-60D3-8443-909D-A2AA8C8430E5}" type="datetimeFigureOut">
              <a:rPr lang="en-US" smtClean="0"/>
              <a:t>6/6/18</a:t>
            </a:fld>
            <a:endParaRPr lang="en-US"/>
          </a:p>
        </p:txBody>
      </p:sp>
      <p:sp>
        <p:nvSpPr>
          <p:cNvPr id="5" name="Footer Placeholder 4"/>
          <p:cNvSpPr>
            <a:spLocks noGrp="1"/>
          </p:cNvSpPr>
          <p:nvPr>
            <p:ph type="ftr" sz="quarter" idx="3"/>
          </p:nvPr>
        </p:nvSpPr>
        <p:spPr>
          <a:xfrm>
            <a:off x="5290747" y="29933798"/>
            <a:ext cx="21871987" cy="1536192"/>
          </a:xfrm>
          <a:prstGeom prst="rect">
            <a:avLst/>
          </a:prstGeom>
        </p:spPr>
        <p:txBody>
          <a:bodyPr vert="horz" lIns="91440" tIns="45720" rIns="91440" bIns="45720" rtlCol="0" anchor="ctr"/>
          <a:lstStyle>
            <a:lvl1pPr algn="l">
              <a:defRPr sz="4800">
                <a:solidFill>
                  <a:schemeClr val="tx1">
                    <a:alpha val="70000"/>
                  </a:schemeClr>
                </a:solidFill>
              </a:defRPr>
            </a:lvl1pPr>
          </a:lstStyle>
          <a:p>
            <a:endParaRPr lang="en-US"/>
          </a:p>
        </p:txBody>
      </p:sp>
      <p:sp>
        <p:nvSpPr>
          <p:cNvPr id="6" name="Slide Number Placeholder 5"/>
          <p:cNvSpPr>
            <a:spLocks noGrp="1"/>
          </p:cNvSpPr>
          <p:nvPr>
            <p:ph type="sldNum" sz="quarter" idx="4"/>
          </p:nvPr>
        </p:nvSpPr>
        <p:spPr>
          <a:xfrm>
            <a:off x="39552538" y="29846016"/>
            <a:ext cx="1755648" cy="1755648"/>
          </a:xfrm>
          <a:prstGeom prst="ellipse">
            <a:avLst/>
          </a:prstGeom>
          <a:solidFill>
            <a:srgbClr val="1D1D1D">
              <a:alpha val="69804"/>
            </a:srgbClr>
          </a:solidFill>
        </p:spPr>
        <p:txBody>
          <a:bodyPr vert="horz" lIns="18288" tIns="45720" rIns="18288" bIns="45720" rtlCol="0" anchor="ctr">
            <a:noAutofit/>
          </a:bodyPr>
          <a:lstStyle>
            <a:lvl1pPr algn="ctr">
              <a:defRPr sz="5280" spc="0" baseline="0">
                <a:solidFill>
                  <a:srgbClr val="FFFFFF"/>
                </a:solidFill>
              </a:defRPr>
            </a:lvl1pPr>
          </a:lstStyle>
          <a:p>
            <a:fld id="{5853A496-866B-6342-B7CA-850B28CA740B}" type="slidenum">
              <a:rPr lang="en-US" smtClean="0"/>
              <a:t>‹#›</a:t>
            </a:fld>
            <a:endParaRPr lang="en-US"/>
          </a:p>
        </p:txBody>
      </p:sp>
    </p:spTree>
    <p:extLst>
      <p:ext uri="{BB962C8B-B14F-4D97-AF65-F5344CB8AC3E}">
        <p14:creationId xmlns:p14="http://schemas.microsoft.com/office/powerpoint/2010/main" val="531650330"/>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4389120" rtl="0" eaLnBrk="1" latinLnBrk="0" hangingPunct="1">
        <a:lnSpc>
          <a:spcPct val="90000"/>
        </a:lnSpc>
        <a:spcBef>
          <a:spcPct val="0"/>
        </a:spcBef>
        <a:buNone/>
        <a:defRPr sz="12480" kern="1200" cap="all" spc="960" baseline="0">
          <a:solidFill>
            <a:schemeClr val="tx1">
              <a:lumMod val="85000"/>
              <a:lumOff val="15000"/>
            </a:schemeClr>
          </a:solidFill>
          <a:latin typeface="+mj-lt"/>
          <a:ea typeface="+mj-ea"/>
          <a:cs typeface="+mj-cs"/>
        </a:defRPr>
      </a:lvl1pPr>
    </p:titleStyle>
    <p:bodyStyle>
      <a:lvl1pPr marL="1097280" indent="-1097280" algn="l" defTabSz="4389120" rtl="0" eaLnBrk="1" latinLnBrk="0" hangingPunct="1">
        <a:lnSpc>
          <a:spcPct val="100000"/>
        </a:lnSpc>
        <a:spcBef>
          <a:spcPts val="4800"/>
        </a:spcBef>
        <a:buClr>
          <a:schemeClr val="accent2"/>
        </a:buClr>
        <a:buFont typeface="Arial" panose="020B0604020202020204" pitchFamily="34" charset="0"/>
        <a:buChar char="•"/>
        <a:defRPr sz="8640" kern="1200">
          <a:solidFill>
            <a:schemeClr val="tx1">
              <a:lumMod val="85000"/>
              <a:lumOff val="15000"/>
            </a:schemeClr>
          </a:solidFill>
          <a:latin typeface="+mn-lt"/>
          <a:ea typeface="+mn-ea"/>
          <a:cs typeface="+mn-cs"/>
        </a:defRPr>
      </a:lvl1pPr>
      <a:lvl2pPr marL="219456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lumMod val="85000"/>
              <a:lumOff val="15000"/>
            </a:schemeClr>
          </a:solidFill>
          <a:latin typeface="+mn-lt"/>
          <a:ea typeface="+mn-ea"/>
          <a:cs typeface="+mn-cs"/>
        </a:defRPr>
      </a:lvl2pPr>
      <a:lvl3pPr marL="329184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lumMod val="85000"/>
              <a:lumOff val="15000"/>
            </a:schemeClr>
          </a:solidFill>
          <a:latin typeface="+mn-lt"/>
          <a:ea typeface="+mn-ea"/>
          <a:cs typeface="+mn-cs"/>
        </a:defRPr>
      </a:lvl3pPr>
      <a:lvl4pPr marL="438912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lumMod val="85000"/>
              <a:lumOff val="15000"/>
            </a:schemeClr>
          </a:solidFill>
          <a:latin typeface="+mn-lt"/>
          <a:ea typeface="+mn-ea"/>
          <a:cs typeface="+mn-cs"/>
        </a:defRPr>
      </a:lvl4pPr>
      <a:lvl5pPr marL="548640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lumMod val="85000"/>
              <a:lumOff val="15000"/>
            </a:schemeClr>
          </a:solidFill>
          <a:latin typeface="+mn-lt"/>
          <a:ea typeface="+mn-ea"/>
          <a:cs typeface="+mn-cs"/>
        </a:defRPr>
      </a:lvl5pPr>
      <a:lvl6pPr marL="630936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solidFill>
          <a:latin typeface="+mn-lt"/>
          <a:ea typeface="+mn-ea"/>
          <a:cs typeface="+mn-cs"/>
        </a:defRPr>
      </a:lvl6pPr>
      <a:lvl7pPr marL="713232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a:solidFill>
            <a:schemeClr val="tx1"/>
          </a:solidFill>
          <a:latin typeface="+mn-lt"/>
          <a:ea typeface="+mn-ea"/>
          <a:cs typeface="+mn-cs"/>
        </a:defRPr>
      </a:lvl7pPr>
      <a:lvl8pPr marL="795528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baseline="0">
          <a:solidFill>
            <a:schemeClr val="tx1"/>
          </a:solidFill>
          <a:latin typeface="+mn-lt"/>
          <a:ea typeface="+mn-ea"/>
          <a:cs typeface="+mn-cs"/>
        </a:defRPr>
      </a:lvl8pPr>
      <a:lvl9pPr marL="8778240" indent="-1097280" algn="l" defTabSz="4389120" rtl="0" eaLnBrk="1" latinLnBrk="0" hangingPunct="1">
        <a:lnSpc>
          <a:spcPct val="100000"/>
        </a:lnSpc>
        <a:spcBef>
          <a:spcPts val="4800"/>
        </a:spcBef>
        <a:buClr>
          <a:schemeClr val="accent2"/>
        </a:buClr>
        <a:buFont typeface="Arial" panose="020B0604020202020204" pitchFamily="34" charset="0"/>
        <a:buChar char="•"/>
        <a:defRPr sz="7680" kern="1200" baseline="0">
          <a:solidFill>
            <a:schemeClr val="tx1"/>
          </a:solidFill>
          <a:latin typeface="+mn-lt"/>
          <a:ea typeface="+mn-ea"/>
          <a:cs typeface="+mn-cs"/>
        </a:defRPr>
      </a:lvl9pPr>
    </p:bodyStyle>
    <p:otherStyle>
      <a:defPPr>
        <a:defRPr lang="en-US"/>
      </a:defPPr>
      <a:lvl1pPr marL="0" algn="l" defTabSz="4389120" rtl="0" eaLnBrk="1" latinLnBrk="0" hangingPunct="1">
        <a:defRPr sz="8640" kern="1200">
          <a:solidFill>
            <a:schemeClr val="tx1"/>
          </a:solidFill>
          <a:latin typeface="+mn-lt"/>
          <a:ea typeface="+mn-ea"/>
          <a:cs typeface="+mn-cs"/>
        </a:defRPr>
      </a:lvl1pPr>
      <a:lvl2pPr marL="2194560" algn="l" defTabSz="4389120" rtl="0" eaLnBrk="1" latinLnBrk="0" hangingPunct="1">
        <a:defRPr sz="8640" kern="1200">
          <a:solidFill>
            <a:schemeClr val="tx1"/>
          </a:solidFill>
          <a:latin typeface="+mn-lt"/>
          <a:ea typeface="+mn-ea"/>
          <a:cs typeface="+mn-cs"/>
        </a:defRPr>
      </a:lvl2pPr>
      <a:lvl3pPr marL="4389120" algn="l" defTabSz="4389120" rtl="0" eaLnBrk="1" latinLnBrk="0" hangingPunct="1">
        <a:defRPr sz="8640" kern="1200">
          <a:solidFill>
            <a:schemeClr val="tx1"/>
          </a:solidFill>
          <a:latin typeface="+mn-lt"/>
          <a:ea typeface="+mn-ea"/>
          <a:cs typeface="+mn-cs"/>
        </a:defRPr>
      </a:lvl3pPr>
      <a:lvl4pPr marL="6583680" algn="l" defTabSz="4389120" rtl="0" eaLnBrk="1" latinLnBrk="0" hangingPunct="1">
        <a:defRPr sz="8640" kern="1200">
          <a:solidFill>
            <a:schemeClr val="tx1"/>
          </a:solidFill>
          <a:latin typeface="+mn-lt"/>
          <a:ea typeface="+mn-ea"/>
          <a:cs typeface="+mn-cs"/>
        </a:defRPr>
      </a:lvl4pPr>
      <a:lvl5pPr marL="8778240" algn="l" defTabSz="4389120" rtl="0" eaLnBrk="1" latinLnBrk="0" hangingPunct="1">
        <a:defRPr sz="8640" kern="1200">
          <a:solidFill>
            <a:schemeClr val="tx1"/>
          </a:solidFill>
          <a:latin typeface="+mn-lt"/>
          <a:ea typeface="+mn-ea"/>
          <a:cs typeface="+mn-cs"/>
        </a:defRPr>
      </a:lvl5pPr>
      <a:lvl6pPr marL="10972800" algn="l" defTabSz="4389120" rtl="0" eaLnBrk="1" latinLnBrk="0" hangingPunct="1">
        <a:defRPr sz="8640" kern="1200">
          <a:solidFill>
            <a:schemeClr val="tx1"/>
          </a:solidFill>
          <a:latin typeface="+mn-lt"/>
          <a:ea typeface="+mn-ea"/>
          <a:cs typeface="+mn-cs"/>
        </a:defRPr>
      </a:lvl6pPr>
      <a:lvl7pPr marL="13167360" algn="l" defTabSz="4389120" rtl="0" eaLnBrk="1" latinLnBrk="0" hangingPunct="1">
        <a:defRPr sz="8640" kern="1200">
          <a:solidFill>
            <a:schemeClr val="tx1"/>
          </a:solidFill>
          <a:latin typeface="+mn-lt"/>
          <a:ea typeface="+mn-ea"/>
          <a:cs typeface="+mn-cs"/>
        </a:defRPr>
      </a:lvl7pPr>
      <a:lvl8pPr marL="15361920" algn="l" defTabSz="4389120" rtl="0" eaLnBrk="1" latinLnBrk="0" hangingPunct="1">
        <a:defRPr sz="8640" kern="1200">
          <a:solidFill>
            <a:schemeClr val="tx1"/>
          </a:solidFill>
          <a:latin typeface="+mn-lt"/>
          <a:ea typeface="+mn-ea"/>
          <a:cs typeface="+mn-cs"/>
        </a:defRPr>
      </a:lvl8pPr>
      <a:lvl9pPr marL="17556480" algn="l" defTabSz="4389120" rtl="0" eaLnBrk="1" latinLnBrk="0" hangingPunct="1">
        <a:defRPr sz="86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4" name="TextBox 3"/>
          <p:cNvSpPr txBox="1"/>
          <p:nvPr/>
        </p:nvSpPr>
        <p:spPr>
          <a:xfrm>
            <a:off x="192612" y="267188"/>
            <a:ext cx="15910986" cy="1209242"/>
          </a:xfrm>
          <a:prstGeom prst="rect">
            <a:avLst/>
          </a:prstGeom>
          <a:solidFill>
            <a:schemeClr val="accent1">
              <a:lumMod val="20000"/>
              <a:lumOff val="80000"/>
            </a:schemeClr>
          </a:solidFill>
          <a:ln>
            <a:solidFill>
              <a:schemeClr val="accent1"/>
            </a:solidFill>
          </a:ln>
        </p:spPr>
        <p:txBody>
          <a:bodyPr wrap="square" rtlCol="0">
            <a:spAutoFit/>
          </a:bodyPr>
          <a:lstStyle/>
          <a:p>
            <a:pPr algn="ctr"/>
            <a:r>
              <a:rPr lang="en-US" dirty="0"/>
              <a:t>Introduction:</a:t>
            </a:r>
          </a:p>
        </p:txBody>
      </p:sp>
      <p:sp>
        <p:nvSpPr>
          <p:cNvPr id="5" name="TextBox 4"/>
          <p:cNvSpPr txBox="1"/>
          <p:nvPr/>
        </p:nvSpPr>
        <p:spPr>
          <a:xfrm>
            <a:off x="192612" y="6827665"/>
            <a:ext cx="15910986" cy="1209242"/>
          </a:xfrm>
          <a:prstGeom prst="rect">
            <a:avLst/>
          </a:prstGeom>
          <a:solidFill>
            <a:schemeClr val="accent1">
              <a:lumMod val="20000"/>
              <a:lumOff val="80000"/>
            </a:schemeClr>
          </a:solidFill>
          <a:ln>
            <a:solidFill>
              <a:schemeClr val="accent1"/>
            </a:solidFill>
          </a:ln>
        </p:spPr>
        <p:txBody>
          <a:bodyPr wrap="square" rtlCol="0">
            <a:spAutoFit/>
          </a:bodyPr>
          <a:lstStyle/>
          <a:p>
            <a:pPr algn="ctr"/>
            <a:r>
              <a:rPr lang="en-US" dirty="0"/>
              <a:t>Methods and Materials</a:t>
            </a:r>
          </a:p>
        </p:txBody>
      </p:sp>
      <p:sp>
        <p:nvSpPr>
          <p:cNvPr id="6" name="TextBox 5"/>
          <p:cNvSpPr txBox="1"/>
          <p:nvPr/>
        </p:nvSpPr>
        <p:spPr>
          <a:xfrm>
            <a:off x="16504361" y="4228177"/>
            <a:ext cx="14095302" cy="1209242"/>
          </a:xfrm>
          <a:prstGeom prst="rect">
            <a:avLst/>
          </a:prstGeom>
          <a:solidFill>
            <a:schemeClr val="accent1">
              <a:lumMod val="20000"/>
              <a:lumOff val="80000"/>
            </a:schemeClr>
          </a:solidFill>
          <a:ln>
            <a:solidFill>
              <a:schemeClr val="accent1"/>
            </a:solidFill>
          </a:ln>
        </p:spPr>
        <p:txBody>
          <a:bodyPr wrap="square" rtlCol="0">
            <a:spAutoFit/>
          </a:bodyPr>
          <a:lstStyle/>
          <a:p>
            <a:pPr algn="ctr"/>
            <a:r>
              <a:rPr lang="en-US" dirty="0"/>
              <a:t>Results:</a:t>
            </a:r>
          </a:p>
        </p:txBody>
      </p:sp>
      <p:sp>
        <p:nvSpPr>
          <p:cNvPr id="8" name="TextBox 7"/>
          <p:cNvSpPr txBox="1"/>
          <p:nvPr/>
        </p:nvSpPr>
        <p:spPr>
          <a:xfrm>
            <a:off x="31193482" y="401046"/>
            <a:ext cx="12404311" cy="2326150"/>
          </a:xfrm>
          <a:prstGeom prst="rect">
            <a:avLst/>
          </a:prstGeom>
          <a:solidFill>
            <a:schemeClr val="accent1">
              <a:lumMod val="20000"/>
              <a:lumOff val="80000"/>
            </a:schemeClr>
          </a:solidFill>
          <a:ln>
            <a:solidFill>
              <a:schemeClr val="accent1"/>
            </a:solidFill>
          </a:ln>
        </p:spPr>
        <p:txBody>
          <a:bodyPr wrap="square" rtlCol="0">
            <a:spAutoFit/>
          </a:bodyPr>
          <a:lstStyle/>
          <a:p>
            <a:pPr algn="ctr"/>
            <a:r>
              <a:rPr lang="en-US" dirty="0"/>
              <a:t>Recommendations &amp; Conclusions</a:t>
            </a:r>
          </a:p>
        </p:txBody>
      </p:sp>
      <p:sp>
        <p:nvSpPr>
          <p:cNvPr id="9" name="TextBox 8"/>
          <p:cNvSpPr txBox="1"/>
          <p:nvPr/>
        </p:nvSpPr>
        <p:spPr>
          <a:xfrm>
            <a:off x="192611" y="30616947"/>
            <a:ext cx="27107734" cy="2246769"/>
          </a:xfrm>
          <a:prstGeom prst="rect">
            <a:avLst/>
          </a:prstGeom>
          <a:noFill/>
          <a:ln>
            <a:solidFill>
              <a:schemeClr val="accent1"/>
            </a:solidFill>
          </a:ln>
        </p:spPr>
        <p:txBody>
          <a:bodyPr wrap="square" rtlCol="0">
            <a:spAutoFit/>
          </a:bodyPr>
          <a:lstStyle/>
          <a:p>
            <a:r>
              <a:rPr lang="en-US" sz="2000"/>
              <a:t>California </a:t>
            </a:r>
            <a:r>
              <a:rPr lang="en-US" sz="2000" dirty="0"/>
              <a:t>Department of Education (2016). California Career Technical Education Model Curriculum Standards. Retrieved March 14, 2018, from https://</a:t>
            </a:r>
            <a:r>
              <a:rPr lang="en-US" sz="2000" dirty="0" err="1"/>
              <a:t>www.cde.ca.gov</a:t>
            </a:r>
            <a:r>
              <a:rPr lang="en-US" sz="2000" dirty="0"/>
              <a:t>/ci/</a:t>
            </a:r>
            <a:r>
              <a:rPr lang="en-US" sz="2000" dirty="0" err="1"/>
              <a:t>ct</a:t>
            </a:r>
            <a:r>
              <a:rPr lang="en-US" sz="2000" dirty="0"/>
              <a:t>/sf/documents/</a:t>
            </a:r>
            <a:r>
              <a:rPr lang="en-US" sz="2000" dirty="0" err="1"/>
              <a:t>agnatural.pdf</a:t>
            </a:r>
            <a:r>
              <a:rPr lang="en-US" sz="2000" dirty="0"/>
              <a:t>	</a:t>
            </a:r>
          </a:p>
          <a:p>
            <a:r>
              <a:rPr lang="en-US" sz="2000" dirty="0" err="1"/>
              <a:t>Lazcano</a:t>
            </a:r>
            <a:r>
              <a:rPr lang="en-US" sz="2000" dirty="0"/>
              <a:t>, C., Dr. (2017). SS 221 Lab Manual(1st ed., Ser. 2017). San Luis Obispo, CA: Cal Poly Reader.</a:t>
            </a:r>
          </a:p>
          <a:p>
            <a:r>
              <a:rPr lang="en-US" sz="2000" dirty="0"/>
              <a:t>Mayo, D. (2016, March 04). Population Growing but US Farm Acreage Declining. Retrieved March 14, 2018, from http://</a:t>
            </a:r>
            <a:r>
              <a:rPr lang="en-US" sz="2000" dirty="0" err="1"/>
              <a:t>nwdistrict.ifas.ufl.edu</a:t>
            </a:r>
            <a:r>
              <a:rPr lang="en-US" sz="2000" dirty="0"/>
              <a:t>/</a:t>
            </a:r>
            <a:r>
              <a:rPr lang="en-US" sz="2000" dirty="0" err="1"/>
              <a:t>phag</a:t>
            </a:r>
            <a:r>
              <a:rPr lang="en-US" sz="2000" dirty="0"/>
              <a:t>/2016/03/04/population-growing-but-us-farm-acreage-declining</a:t>
            </a:r>
          </a:p>
          <a:p>
            <a:r>
              <a:rPr lang="en-US" sz="2000" dirty="0"/>
              <a:t>Ray, D. K., Mueller, N. D., West, P. C., &amp; Foley, J. A. (2013). Yield Trends Are Insufficient to Double Global Crop Production by 2050. </a:t>
            </a:r>
            <a:r>
              <a:rPr lang="en-US" sz="2000" i="1" dirty="0" err="1"/>
              <a:t>PLoS</a:t>
            </a:r>
            <a:r>
              <a:rPr lang="en-US" sz="2000" i="1" dirty="0"/>
              <a:t> ONE,8</a:t>
            </a:r>
            <a:r>
              <a:rPr lang="en-US" sz="2000" dirty="0"/>
              <a:t>(6). doi:10.1371/journal.pone.0066428</a:t>
            </a:r>
          </a:p>
          <a:p>
            <a:r>
              <a:rPr lang="en-US" sz="2000" dirty="0" err="1"/>
              <a:t>Spielmaker</a:t>
            </a:r>
            <a:r>
              <a:rPr lang="en-US" sz="2000" dirty="0"/>
              <a:t>, D. (</a:t>
            </a:r>
            <a:r>
              <a:rPr lang="en-US" sz="2000" dirty="0" err="1"/>
              <a:t>n.d.</a:t>
            </a:r>
            <a:r>
              <a:rPr lang="en-US" sz="2000" dirty="0"/>
              <a:t>). Historical Timeline - Farmers &amp; the Land. Retrieved March 14, 2018, from https://</a:t>
            </a:r>
            <a:r>
              <a:rPr lang="en-US" sz="2000" dirty="0" err="1"/>
              <a:t>www.agclassroom.org</a:t>
            </a:r>
            <a:r>
              <a:rPr lang="en-US" sz="2000" dirty="0"/>
              <a:t>/</a:t>
            </a:r>
            <a:r>
              <a:rPr lang="en-US" sz="2000" dirty="0" err="1"/>
              <a:t>gan</a:t>
            </a:r>
            <a:r>
              <a:rPr lang="en-US" sz="2000" dirty="0"/>
              <a:t>/timeline/</a:t>
            </a:r>
            <a:r>
              <a:rPr lang="en-US" sz="2000" dirty="0" err="1"/>
              <a:t>farmers_land.htm</a:t>
            </a:r>
            <a:endParaRPr lang="en-US" sz="2000" dirty="0"/>
          </a:p>
          <a:p>
            <a:r>
              <a:rPr lang="en-US" sz="2000" dirty="0"/>
              <a:t>United States Department of Agriculture. Soil Survey Staff, Natural Resources Conservation Service,. Web Soil Survey. Retrieved March 15, 2018 from https://</a:t>
            </a:r>
            <a:r>
              <a:rPr lang="en-US" sz="2000" dirty="0" err="1"/>
              <a:t>websoilsurvey.sc.egov.usda.gov</a:t>
            </a:r>
            <a:r>
              <a:rPr lang="en-US" sz="2000" dirty="0"/>
              <a:t>/.</a:t>
            </a:r>
          </a:p>
          <a:p>
            <a:r>
              <a:rPr lang="en-US" sz="2000" dirty="0"/>
              <a:t>World Bank. Employment in agriculture. (</a:t>
            </a:r>
            <a:r>
              <a:rPr lang="en-US" sz="2000" dirty="0" err="1"/>
              <a:t>n.d.</a:t>
            </a:r>
            <a:r>
              <a:rPr lang="en-US" sz="2000" dirty="0"/>
              <a:t>). Retrieved March 14, 2018, from https://</a:t>
            </a:r>
            <a:r>
              <a:rPr lang="en-US" sz="2000" dirty="0" err="1"/>
              <a:t>data.worldbank.org</a:t>
            </a:r>
            <a:r>
              <a:rPr lang="en-US" sz="2000" dirty="0"/>
              <a:t>/indicator/</a:t>
            </a:r>
            <a:r>
              <a:rPr lang="en-US" sz="2000" dirty="0" err="1"/>
              <a:t>SL.AGR.EMPL.ZS?Locations</a:t>
            </a:r>
            <a:r>
              <a:rPr lang="en-US" sz="2000" dirty="0"/>
              <a:t>=US</a:t>
            </a:r>
          </a:p>
        </p:txBody>
      </p:sp>
      <p:sp>
        <p:nvSpPr>
          <p:cNvPr id="10" name="TextBox 9"/>
          <p:cNvSpPr txBox="1"/>
          <p:nvPr/>
        </p:nvSpPr>
        <p:spPr>
          <a:xfrm>
            <a:off x="192613" y="1476430"/>
            <a:ext cx="15910987" cy="5324535"/>
          </a:xfrm>
          <a:prstGeom prst="rect">
            <a:avLst/>
          </a:prstGeom>
          <a:noFill/>
          <a:ln>
            <a:solidFill>
              <a:schemeClr val="accent1"/>
            </a:solidFill>
          </a:ln>
        </p:spPr>
        <p:txBody>
          <a:bodyPr wrap="square" rtlCol="0">
            <a:spAutoFit/>
          </a:bodyPr>
          <a:lstStyle/>
          <a:p>
            <a:r>
              <a:rPr lang="en-US" sz="3400" dirty="0"/>
              <a:t>Due to the increasing demands for the American agricultural industry to provide exceptional products at an increasing rate of production, as well as implement the practice of sustainable farming, it is imperative that more modern concepts be taught at a younger age (Ray, 2013). In order to inform students of advancements and the future of agriculture in the United States, curriculum and lesson plans should reflect this movement in industry in order to provide relevant information and maintain the highest quality of education possible. This project will provide a constructed lesson plan as one example of adopting more progressive methods of agricultural education, farming and understanding the importance of good soil health. This project’s lesson plan supports the concept of precision farming and aligns with the California CTE Model Curriculum. </a:t>
            </a:r>
            <a:endParaRPr lang="en-US" sz="3400" dirty="0">
              <a:latin typeface="Times" charset="0"/>
              <a:ea typeface="Times" charset="0"/>
              <a:cs typeface="Times" charset="0"/>
            </a:endParaRPr>
          </a:p>
        </p:txBody>
      </p:sp>
      <p:sp>
        <p:nvSpPr>
          <p:cNvPr id="11" name="TextBox 10"/>
          <p:cNvSpPr txBox="1"/>
          <p:nvPr/>
        </p:nvSpPr>
        <p:spPr>
          <a:xfrm>
            <a:off x="192611" y="8036907"/>
            <a:ext cx="15910987" cy="22067580"/>
          </a:xfrm>
          <a:prstGeom prst="rect">
            <a:avLst/>
          </a:prstGeom>
          <a:noFill/>
          <a:ln>
            <a:solidFill>
              <a:schemeClr val="accent1"/>
            </a:solidFill>
          </a:ln>
        </p:spPr>
        <p:txBody>
          <a:bodyPr wrap="square" rtlCol="0">
            <a:spAutoFit/>
          </a:bodyPr>
          <a:lstStyle/>
          <a:p>
            <a:r>
              <a:rPr lang="en-US" sz="3400" dirty="0"/>
              <a:t>Information, along with any research gathered for this project was obtained from the experiences and classes the author has taken at California Polytechnic State University San Luis Obispo —specifically Plant Nutrition and Soil Health (SS 221) and Precision Farming (AEPS 244). Both of these classes emphasize the importance of soil health and understanding farming mediums.</a:t>
            </a:r>
          </a:p>
          <a:p>
            <a:endParaRPr lang="en-US" sz="3400" dirty="0"/>
          </a:p>
          <a:p>
            <a:r>
              <a:rPr lang="en-US" sz="3400" dirty="0"/>
              <a:t>The information gathered from Cal Poly classes includes Lab 2 (</a:t>
            </a:r>
            <a:r>
              <a:rPr lang="en-US" sz="3400" dirty="0" err="1"/>
              <a:t>Lazcano</a:t>
            </a:r>
            <a:r>
              <a:rPr lang="en-US" sz="3400" dirty="0"/>
              <a:t>, 2017), in which a soil sample is collected from an area of field and then vegetable plugs are transplanted into the soil to provide a visual representation of soil nutrients (or lack thereof). It also measures the effects of additional carbon content added to the soil and the response in nitrogen availability to the crop.</a:t>
            </a:r>
          </a:p>
          <a:p>
            <a:r>
              <a:rPr lang="en-US" sz="3400" dirty="0"/>
              <a:t>The carbon content portion was omitted and in place, the remaining portion of the experiment was paired with the principles of precision farming to introduce students to more critical thinking regarding agricultural production. Precision farming includes efficient and effective management of resources, amendments, and the critical analysis of the soil quality, nutrient levels. These principles are crucial for laying out a field management plan. </a:t>
            </a:r>
          </a:p>
          <a:p>
            <a:endParaRPr lang="en-US" sz="3400" dirty="0"/>
          </a:p>
          <a:p>
            <a:r>
              <a:rPr lang="en-US" sz="3400" dirty="0"/>
              <a:t>The curriculum standards were gathered from the California CTE Model Curriculum Standards:</a:t>
            </a:r>
          </a:p>
          <a:p>
            <a:pPr marL="457200" lvl="0" indent="-457200">
              <a:buFont typeface="Arial" panose="020B0604020202020204" pitchFamily="34" charset="0"/>
              <a:buChar char="•"/>
            </a:pPr>
            <a:r>
              <a:rPr lang="en-US" sz="3400" dirty="0"/>
              <a:t>G6.2: Analyze soil properties necessary for successful plant production, including pH, EC, and essential nutrients.</a:t>
            </a:r>
          </a:p>
          <a:p>
            <a:pPr marL="457200" lvl="0" indent="-457200">
              <a:buFont typeface="Arial" panose="020B0604020202020204" pitchFamily="34" charset="0"/>
              <a:buChar char="•"/>
            </a:pPr>
            <a:r>
              <a:rPr lang="en-US" sz="3400" dirty="0"/>
              <a:t>G7.0: Integrate effective tillage and soil conservation management practices</a:t>
            </a:r>
          </a:p>
          <a:p>
            <a:pPr marL="457200" lvl="0" indent="-457200">
              <a:buFont typeface="Arial" panose="020B0604020202020204" pitchFamily="34" charset="0"/>
              <a:buChar char="•"/>
            </a:pPr>
            <a:r>
              <a:rPr lang="en-US" sz="3400" dirty="0"/>
              <a:t>G10.1: Practice local cultural techniques, including monitoring, pruning, fertilization, planting, irrigation, harvest treatments, processing, and packaging practices for various tree, grain, hay, and vegetable classes.</a:t>
            </a:r>
          </a:p>
          <a:p>
            <a:endParaRPr lang="en-US" sz="3400" dirty="0"/>
          </a:p>
          <a:p>
            <a:r>
              <a:rPr lang="en-US" sz="3400" dirty="0"/>
              <a:t>This lesson plan is best suited for high school students enrolled in a crops or soil science class. Respectively, an introductory soil science class or advanced cropping class with approximately 30 students. The activity is best performed in a school that has at least a quarter acre of agricultural/farming land available to take soil samples with. If the school has previous farming data on the land, this information can be helpful in making predictions and assumptions on what are the best farming practices to implement. Use of greenhouse could be beneficial in monitoring the growth of the samples, but not necessary, so long as all are kept in the same conditions to eliminate experimental variables.</a:t>
            </a:r>
          </a:p>
          <a:p>
            <a:endParaRPr lang="en-US" sz="3400" dirty="0"/>
          </a:p>
          <a:p>
            <a:r>
              <a:rPr lang="en-US" sz="3400" dirty="0"/>
              <a:t>The procedure itself has been constructed into a lesson form based on the Madeline Hunter Lesson Plan format. Follow up questions and lab worksheets were constructed as well, as was a visual aid for the sectioning of a field and a soil survey map of the same field. These can all be used to further enrich and aid demonstrate the concepts presented to the class. </a:t>
            </a:r>
            <a:endParaRPr lang="en-US" sz="3400" dirty="0">
              <a:latin typeface="Times" charset="0"/>
              <a:ea typeface="Times" charset="0"/>
              <a:cs typeface="Times" charset="0"/>
            </a:endParaRPr>
          </a:p>
        </p:txBody>
      </p:sp>
      <p:pic>
        <p:nvPicPr>
          <p:cNvPr id="28" name="Picture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59238" y="5509477"/>
            <a:ext cx="8365890" cy="6274418"/>
          </a:xfrm>
          <a:prstGeom prst="rect">
            <a:avLst/>
          </a:prstGeom>
        </p:spPr>
      </p:pic>
      <p:pic>
        <p:nvPicPr>
          <p:cNvPr id="30" name="Pictur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59238" y="14658759"/>
            <a:ext cx="8365890" cy="6274418"/>
          </a:xfrm>
          <a:prstGeom prst="rect">
            <a:avLst/>
          </a:prstGeom>
        </p:spPr>
      </p:pic>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35115" y="13574329"/>
            <a:ext cx="5528640" cy="7371520"/>
          </a:xfrm>
          <a:prstGeom prst="rect">
            <a:avLst/>
          </a:prstGeom>
        </p:spPr>
      </p:pic>
      <p:sp>
        <p:nvSpPr>
          <p:cNvPr id="32" name="TextBox 31"/>
          <p:cNvSpPr txBox="1"/>
          <p:nvPr/>
        </p:nvSpPr>
        <p:spPr>
          <a:xfrm>
            <a:off x="16504361" y="12555253"/>
            <a:ext cx="8365890" cy="1200329"/>
          </a:xfrm>
          <a:prstGeom prst="rect">
            <a:avLst/>
          </a:prstGeom>
          <a:solidFill>
            <a:schemeClr val="accent1">
              <a:lumMod val="20000"/>
              <a:lumOff val="80000"/>
            </a:schemeClr>
          </a:solidFill>
        </p:spPr>
        <p:txBody>
          <a:bodyPr wrap="square" rtlCol="0">
            <a:spAutoFit/>
          </a:bodyPr>
          <a:lstStyle/>
          <a:p>
            <a:r>
              <a:rPr lang="en-US" sz="2400" dirty="0">
                <a:latin typeface="Times" charset="0"/>
                <a:ea typeface="Times" charset="0"/>
                <a:cs typeface="Times" charset="0"/>
              </a:rPr>
              <a:t>Comparison* of plants freshly planted to 6 weeks of growth</a:t>
            </a:r>
          </a:p>
          <a:p>
            <a:endParaRPr lang="en-US" sz="2400" dirty="0">
              <a:latin typeface="Times" charset="0"/>
              <a:ea typeface="Times" charset="0"/>
              <a:cs typeface="Times" charset="0"/>
            </a:endParaRPr>
          </a:p>
          <a:p>
            <a:r>
              <a:rPr lang="en-US" sz="2400" dirty="0">
                <a:latin typeface="Times" charset="0"/>
                <a:ea typeface="Times" charset="0"/>
                <a:cs typeface="Times" charset="0"/>
              </a:rPr>
              <a:t>* Plants lost due to any variety of factors are not shown</a:t>
            </a:r>
          </a:p>
        </p:txBody>
      </p:sp>
      <p:grpSp>
        <p:nvGrpSpPr>
          <p:cNvPr id="14" name="Group 13"/>
          <p:cNvGrpSpPr/>
          <p:nvPr/>
        </p:nvGrpSpPr>
        <p:grpSpPr>
          <a:xfrm>
            <a:off x="25030150" y="5509477"/>
            <a:ext cx="6022323" cy="7785791"/>
            <a:chOff x="24854968" y="7643888"/>
            <a:chExt cx="6022323" cy="7785791"/>
          </a:xfrm>
        </p:grpSpPr>
        <p:pic>
          <p:nvPicPr>
            <p:cNvPr id="29" name="Picture 28"/>
            <p:cNvPicPr>
              <a:picLocks noChangeAspect="1"/>
            </p:cNvPicPr>
            <p:nvPr/>
          </p:nvPicPr>
          <p:blipFill rotWithShape="1">
            <a:blip r:embed="rId5">
              <a:extLst>
                <a:ext uri="{28A0092B-C50C-407E-A947-70E740481C1C}">
                  <a14:useLocalDpi xmlns:a14="http://schemas.microsoft.com/office/drawing/2010/main" val="0"/>
                </a:ext>
              </a:extLst>
            </a:blip>
            <a:srcRect l="-1" r="13"/>
            <a:stretch/>
          </p:blipFill>
          <p:spPr>
            <a:xfrm>
              <a:off x="24854968" y="7643888"/>
              <a:ext cx="5569513" cy="7426959"/>
            </a:xfrm>
            <a:prstGeom prst="rect">
              <a:avLst/>
            </a:prstGeom>
          </p:spPr>
        </p:pic>
        <p:cxnSp>
          <p:nvCxnSpPr>
            <p:cNvPr id="36" name="Straight Arrow Connector 35"/>
            <p:cNvCxnSpPr/>
            <p:nvPr/>
          </p:nvCxnSpPr>
          <p:spPr>
            <a:xfrm flipH="1" flipV="1">
              <a:off x="27434968" y="12928831"/>
              <a:ext cx="1264157" cy="1388513"/>
            </a:xfrm>
            <a:prstGeom prst="straightConnector1">
              <a:avLst/>
            </a:prstGeom>
            <a:ln w="152400">
              <a:tailEnd type="triangle"/>
            </a:ln>
          </p:spPr>
          <p:style>
            <a:lnRef idx="1">
              <a:schemeClr val="accent1"/>
            </a:lnRef>
            <a:fillRef idx="0">
              <a:schemeClr val="accent1"/>
            </a:fillRef>
            <a:effectRef idx="0">
              <a:schemeClr val="accent1"/>
            </a:effectRef>
            <a:fontRef idx="minor">
              <a:schemeClr val="tx1"/>
            </a:fontRef>
          </p:style>
        </p:cxnSp>
        <p:sp>
          <p:nvSpPr>
            <p:cNvPr id="37" name="Oval 36"/>
            <p:cNvSpPr/>
            <p:nvPr/>
          </p:nvSpPr>
          <p:spPr>
            <a:xfrm rot="2686619">
              <a:off x="25266937" y="11349676"/>
              <a:ext cx="2294048" cy="1192779"/>
            </a:xfrm>
            <a:prstGeom prst="ellipse">
              <a:avLst/>
            </a:prstGeom>
            <a:noFill/>
            <a:ln w="152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a:off x="28477637" y="14289840"/>
              <a:ext cx="1804553" cy="584775"/>
            </a:xfrm>
            <a:prstGeom prst="rect">
              <a:avLst/>
            </a:prstGeom>
            <a:solidFill>
              <a:schemeClr val="bg1"/>
            </a:solidFill>
            <a:ln>
              <a:solidFill>
                <a:schemeClr val="accent1"/>
              </a:solidFill>
            </a:ln>
          </p:spPr>
          <p:txBody>
            <a:bodyPr wrap="square" rtlCol="0">
              <a:spAutoFit/>
            </a:bodyPr>
            <a:lstStyle/>
            <a:p>
              <a:r>
                <a:rPr lang="en-US" sz="3200" dirty="0">
                  <a:solidFill>
                    <a:schemeClr val="accent1"/>
                  </a:solidFill>
                </a:rPr>
                <a:t>Tip burn</a:t>
              </a:r>
            </a:p>
          </p:txBody>
        </p:sp>
        <p:sp>
          <p:nvSpPr>
            <p:cNvPr id="42" name="TextBox 41"/>
            <p:cNvSpPr txBox="1"/>
            <p:nvPr/>
          </p:nvSpPr>
          <p:spPr>
            <a:xfrm>
              <a:off x="25307778" y="15091125"/>
              <a:ext cx="5569513" cy="338554"/>
            </a:xfrm>
            <a:prstGeom prst="rect">
              <a:avLst/>
            </a:prstGeom>
            <a:solidFill>
              <a:schemeClr val="accent1">
                <a:lumMod val="20000"/>
                <a:lumOff val="80000"/>
              </a:schemeClr>
            </a:solidFill>
          </p:spPr>
          <p:txBody>
            <a:bodyPr wrap="square" rtlCol="0">
              <a:spAutoFit/>
            </a:bodyPr>
            <a:lstStyle/>
            <a:p>
              <a:pPr algn="ctr"/>
              <a:r>
                <a:rPr lang="en-US" sz="1600" dirty="0"/>
                <a:t>Students identify nutritional deficiencies and plant stressors</a:t>
              </a:r>
            </a:p>
          </p:txBody>
        </p:sp>
      </p:grpSp>
      <p:grpSp>
        <p:nvGrpSpPr>
          <p:cNvPr id="17" name="Group 16"/>
          <p:cNvGrpSpPr/>
          <p:nvPr/>
        </p:nvGrpSpPr>
        <p:grpSpPr>
          <a:xfrm>
            <a:off x="17123056" y="21280930"/>
            <a:ext cx="13050969" cy="8945094"/>
            <a:chOff x="33288682" y="21481854"/>
            <a:chExt cx="9910964" cy="7678516"/>
          </a:xfrm>
        </p:grpSpPr>
        <p:grpSp>
          <p:nvGrpSpPr>
            <p:cNvPr id="49" name="Group 48"/>
            <p:cNvGrpSpPr/>
            <p:nvPr/>
          </p:nvGrpSpPr>
          <p:grpSpPr>
            <a:xfrm>
              <a:off x="33288682" y="21481854"/>
              <a:ext cx="9910964" cy="7433223"/>
              <a:chOff x="23450332" y="1530649"/>
              <a:chExt cx="7426959" cy="5570219"/>
            </a:xfrm>
          </p:grpSpPr>
          <p:pic>
            <p:nvPicPr>
              <p:cNvPr id="27" name="Picture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450332" y="1530649"/>
                <a:ext cx="7426959" cy="5570219"/>
              </a:xfrm>
              <a:prstGeom prst="rect">
                <a:avLst/>
              </a:prstGeom>
            </p:spPr>
          </p:pic>
          <p:sp>
            <p:nvSpPr>
              <p:cNvPr id="43" name="Oval 42"/>
              <p:cNvSpPr/>
              <p:nvPr/>
            </p:nvSpPr>
            <p:spPr>
              <a:xfrm>
                <a:off x="24941644" y="5473224"/>
                <a:ext cx="870398" cy="1382456"/>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23613930" y="5026373"/>
                <a:ext cx="870398" cy="1382456"/>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27303354" y="4821052"/>
                <a:ext cx="717998" cy="1187851"/>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p:cNvSpPr/>
              <p:nvPr/>
            </p:nvSpPr>
            <p:spPr>
              <a:xfrm>
                <a:off x="30137656" y="4976601"/>
                <a:ext cx="717998" cy="1187851"/>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p:cNvSpPr/>
              <p:nvPr/>
            </p:nvSpPr>
            <p:spPr>
              <a:xfrm>
                <a:off x="28731323" y="4879298"/>
                <a:ext cx="717998" cy="1187851"/>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8" name="TextBox 47"/>
            <p:cNvSpPr txBox="1"/>
            <p:nvPr/>
          </p:nvSpPr>
          <p:spPr>
            <a:xfrm>
              <a:off x="37072802" y="28869753"/>
              <a:ext cx="2342722" cy="290617"/>
            </a:xfrm>
            <a:prstGeom prst="rect">
              <a:avLst/>
            </a:prstGeom>
            <a:solidFill>
              <a:schemeClr val="accent1">
                <a:lumMod val="20000"/>
                <a:lumOff val="80000"/>
              </a:schemeClr>
            </a:solidFill>
          </p:spPr>
          <p:txBody>
            <a:bodyPr wrap="none" rtlCol="0">
              <a:spAutoFit/>
            </a:bodyPr>
            <a:lstStyle/>
            <a:p>
              <a:pPr algn="ctr"/>
              <a:r>
                <a:rPr lang="en-US" sz="1600" dirty="0"/>
                <a:t>Sample locations marked with flags</a:t>
              </a:r>
            </a:p>
          </p:txBody>
        </p:sp>
      </p:grpSp>
      <p:sp>
        <p:nvSpPr>
          <p:cNvPr id="12" name="TextBox 11"/>
          <p:cNvSpPr txBox="1"/>
          <p:nvPr/>
        </p:nvSpPr>
        <p:spPr>
          <a:xfrm>
            <a:off x="31193484" y="2727196"/>
            <a:ext cx="12404309" cy="18928259"/>
          </a:xfrm>
          <a:prstGeom prst="rect">
            <a:avLst/>
          </a:prstGeom>
          <a:noFill/>
          <a:ln>
            <a:solidFill>
              <a:schemeClr val="accent1"/>
            </a:solidFill>
          </a:ln>
        </p:spPr>
        <p:txBody>
          <a:bodyPr wrap="square" rtlCol="0">
            <a:spAutoFit/>
          </a:bodyPr>
          <a:lstStyle/>
          <a:p>
            <a:r>
              <a:rPr lang="en-US" sz="3400" dirty="0"/>
              <a:t>To further refine and improves the lesson plan, several local (San Luis Obispo County) high school agricultural teachers were asked review the lesson plan and provide feedback and answer five questions:</a:t>
            </a:r>
          </a:p>
          <a:p>
            <a:endParaRPr lang="en-US" sz="3400" dirty="0"/>
          </a:p>
          <a:p>
            <a:pPr marL="514350" lvl="0" indent="-514350">
              <a:buFont typeface="+mj-lt"/>
              <a:buAutoNum type="arabicPeriod"/>
            </a:pPr>
            <a:r>
              <a:rPr lang="en-US" sz="3400" dirty="0"/>
              <a:t>Do you see this being a practical lesson plan for current and future agricultural students?</a:t>
            </a:r>
          </a:p>
          <a:p>
            <a:pPr marL="514350" lvl="0" indent="-514350">
              <a:buFont typeface="+mj-lt"/>
              <a:buAutoNum type="arabicPeriod"/>
            </a:pPr>
            <a:r>
              <a:rPr lang="en-US" sz="3400" dirty="0"/>
              <a:t>Would your school/program have the ability, with or without modification, to perform this lesson plan?</a:t>
            </a:r>
          </a:p>
          <a:p>
            <a:pPr marL="514350" lvl="0" indent="-514350">
              <a:buFont typeface="+mj-lt"/>
              <a:buAutoNum type="arabicPeriod"/>
            </a:pPr>
            <a:r>
              <a:rPr lang="en-US" sz="3400" dirty="0"/>
              <a:t>Are there any key components or principles that are being over looked? Any adjustments that should be made?</a:t>
            </a:r>
          </a:p>
          <a:p>
            <a:pPr marL="514350" lvl="0" indent="-514350">
              <a:buFont typeface="+mj-lt"/>
              <a:buAutoNum type="arabicPeriod"/>
            </a:pPr>
            <a:r>
              <a:rPr lang="en-US" sz="3400" dirty="0"/>
              <a:t>Do you see this fitting in better with crop/horticultural courses or soil courses?</a:t>
            </a:r>
          </a:p>
          <a:p>
            <a:pPr marL="514350" lvl="0" indent="-514350">
              <a:buFont typeface="+mj-lt"/>
              <a:buAutoNum type="arabicPeriod"/>
            </a:pPr>
            <a:r>
              <a:rPr lang="en-US" sz="3400" dirty="0"/>
              <a:t>Is precision agriculture a topic that is/should be addressed in high school agriculture?</a:t>
            </a:r>
          </a:p>
          <a:p>
            <a:pPr lvl="0"/>
            <a:endParaRPr lang="en-US" sz="3400" dirty="0"/>
          </a:p>
          <a:p>
            <a:r>
              <a:rPr lang="en-US" sz="3400" dirty="0"/>
              <a:t>Chris Hildebrand of Templeton High School provided feedback. When asked if he saw this lesson being practical for current and future agricultural students, he responded with “I see it as a valuable lesson that uses hands on approaches to help with a conclusion based on real data.” He also advised that the size of the operation be taken into effect – not every school will have a large farm or space to grow crops. Some high schools will have small gardens or planters instead. It was also advised to increase the number of samples per site to better improve results. Mr. Hildebrand also said that, when asked if [precision agriculture] was a topic that should be covered in high school, “it is the new technology.”</a:t>
            </a:r>
          </a:p>
          <a:p>
            <a:endParaRPr lang="en-US" sz="3400" dirty="0"/>
          </a:p>
          <a:p>
            <a:r>
              <a:rPr lang="en-US" sz="3400" dirty="0"/>
              <a:t>Upon reviewing this feedback, the author would provide variations of this experiment so as to make the lesson more flexible for highs school with smaller learning laboratories like school farms. This would be a very easy revision that has the potential to reach a greater number of classrooms. Furthermore, increase the number of samples taken from each location, so as to improve the data set the class can work with. This will improve the accuracy of the results from the experiment and give students more information to draw conclusions from. </a:t>
            </a:r>
            <a:endParaRPr lang="en-US" sz="3400" dirty="0">
              <a:latin typeface="Times" charset="0"/>
              <a:ea typeface="Times" charset="0"/>
              <a:cs typeface="Times" charset="0"/>
            </a:endParaRPr>
          </a:p>
        </p:txBody>
      </p:sp>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493079" y="22279224"/>
            <a:ext cx="11172731" cy="10272365"/>
          </a:xfrm>
          <a:prstGeom prst="rect">
            <a:avLst/>
          </a:prstGeom>
        </p:spPr>
      </p:pic>
      <p:sp>
        <p:nvSpPr>
          <p:cNvPr id="18" name="TextBox 17"/>
          <p:cNvSpPr txBox="1"/>
          <p:nvPr/>
        </p:nvSpPr>
        <p:spPr>
          <a:xfrm>
            <a:off x="192610" y="29880014"/>
            <a:ext cx="15910987" cy="769441"/>
          </a:xfrm>
          <a:prstGeom prst="rect">
            <a:avLst/>
          </a:prstGeom>
          <a:solidFill>
            <a:schemeClr val="accent1">
              <a:lumMod val="20000"/>
              <a:lumOff val="80000"/>
            </a:schemeClr>
          </a:solidFill>
          <a:ln>
            <a:solidFill>
              <a:schemeClr val="accent1"/>
            </a:solidFill>
          </a:ln>
        </p:spPr>
        <p:txBody>
          <a:bodyPr wrap="square" rtlCol="0">
            <a:spAutoFit/>
          </a:bodyPr>
          <a:lstStyle/>
          <a:p>
            <a:r>
              <a:rPr lang="en-US" sz="4400" dirty="0"/>
              <a:t>References</a:t>
            </a:r>
          </a:p>
        </p:txBody>
      </p:sp>
      <p:sp>
        <p:nvSpPr>
          <p:cNvPr id="19" name="TextBox 18"/>
          <p:cNvSpPr txBox="1"/>
          <p:nvPr/>
        </p:nvSpPr>
        <p:spPr>
          <a:xfrm>
            <a:off x="16459237" y="139788"/>
            <a:ext cx="14593235" cy="3785652"/>
          </a:xfrm>
          <a:prstGeom prst="rect">
            <a:avLst/>
          </a:prstGeom>
          <a:solidFill>
            <a:schemeClr val="accent1">
              <a:lumMod val="20000"/>
              <a:lumOff val="80000"/>
            </a:schemeClr>
          </a:solidFill>
          <a:ln>
            <a:solidFill>
              <a:schemeClr val="accent1"/>
            </a:solidFill>
          </a:ln>
        </p:spPr>
        <p:txBody>
          <a:bodyPr wrap="square" rtlCol="0">
            <a:spAutoFit/>
          </a:bodyPr>
          <a:lstStyle/>
          <a:p>
            <a:pPr algn="ctr"/>
            <a:r>
              <a:rPr lang="en-US" sz="8000" dirty="0"/>
              <a:t>A Soil Science in Precision Agriculture Lesson Plan</a:t>
            </a:r>
          </a:p>
          <a:p>
            <a:pPr algn="ctr"/>
            <a:r>
              <a:rPr lang="en-US" sz="4000" dirty="0"/>
              <a:t>By Carson Cronkright</a:t>
            </a:r>
          </a:p>
          <a:p>
            <a:pPr algn="ctr"/>
            <a:endParaRPr lang="en-US" sz="4000" dirty="0"/>
          </a:p>
        </p:txBody>
      </p:sp>
      <p:sp>
        <p:nvSpPr>
          <p:cNvPr id="20" name="Oval 19"/>
          <p:cNvSpPr/>
          <p:nvPr/>
        </p:nvSpPr>
        <p:spPr>
          <a:xfrm>
            <a:off x="36176946" y="23842464"/>
            <a:ext cx="209006" cy="2090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36586771" y="24343436"/>
            <a:ext cx="209006" cy="2090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35510346" y="24051470"/>
            <a:ext cx="209006" cy="2090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35065357" y="24896889"/>
            <a:ext cx="209006" cy="2090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35967940" y="24819658"/>
            <a:ext cx="209006" cy="20900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7245273"/>
      </p:ext>
    </p:extLst>
  </p:cSld>
  <p:clrMapOvr>
    <a:masterClrMapping/>
  </p:clrMapOvr>
</p:sld>
</file>

<file path=ppt/theme/theme1.xml><?xml version="1.0" encoding="utf-8"?>
<a:theme xmlns:a="http://schemas.openxmlformats.org/drawingml/2006/main" name="Parcel">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71C241A9-A460-4AD1-916F-25308628A5B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20396</TotalTime>
  <Words>1082</Words>
  <Application>Microsoft Macintosh PowerPoint</Application>
  <PresentationFormat>Custom</PresentationFormat>
  <Paragraphs>45</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Gill Sans MT</vt:lpstr>
      <vt:lpstr>Times</vt:lpstr>
      <vt:lpstr>Parcel</vt:lpstr>
      <vt:lpstr>PowerPoint Presentation</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Carson E. Cronkright</dc:creator>
  <cp:lastModifiedBy>Microsoft Office User</cp:lastModifiedBy>
  <cp:revision>36</cp:revision>
  <dcterms:created xsi:type="dcterms:W3CDTF">2018-05-15T04:57:38Z</dcterms:created>
  <dcterms:modified xsi:type="dcterms:W3CDTF">2018-06-07T02:35:42Z</dcterms:modified>
</cp:coreProperties>
</file>