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7" r:id="rId2"/>
  </p:sldIdLst>
  <p:sldSz cx="43891200" cy="32918400"/>
  <p:notesSz cx="9388475" cy="12771438"/>
  <p:defaultTextStyle>
    <a:defPPr>
      <a:defRPr lang="en-US"/>
    </a:defPPr>
    <a:lvl1pPr algn="l" rtl="0" fontAlgn="base">
      <a:spcBef>
        <a:spcPct val="0"/>
      </a:spcBef>
      <a:spcAft>
        <a:spcPct val="0"/>
      </a:spcAft>
      <a:defRPr sz="2917" kern="1200">
        <a:solidFill>
          <a:schemeClr val="tx1"/>
        </a:solidFill>
        <a:latin typeface="Times New Roman" pitchFamily="27" charset="0"/>
        <a:ea typeface="+mn-ea"/>
        <a:cs typeface="+mn-cs"/>
      </a:defRPr>
    </a:lvl1pPr>
    <a:lvl2pPr marL="457149" algn="l" rtl="0" fontAlgn="base">
      <a:spcBef>
        <a:spcPct val="0"/>
      </a:spcBef>
      <a:spcAft>
        <a:spcPct val="0"/>
      </a:spcAft>
      <a:defRPr sz="2917" kern="1200">
        <a:solidFill>
          <a:schemeClr val="tx1"/>
        </a:solidFill>
        <a:latin typeface="Times New Roman" pitchFamily="27" charset="0"/>
        <a:ea typeface="+mn-ea"/>
        <a:cs typeface="+mn-cs"/>
      </a:defRPr>
    </a:lvl2pPr>
    <a:lvl3pPr marL="914298" algn="l" rtl="0" fontAlgn="base">
      <a:spcBef>
        <a:spcPct val="0"/>
      </a:spcBef>
      <a:spcAft>
        <a:spcPct val="0"/>
      </a:spcAft>
      <a:defRPr sz="2917" kern="1200">
        <a:solidFill>
          <a:schemeClr val="tx1"/>
        </a:solidFill>
        <a:latin typeface="Times New Roman" pitchFamily="27" charset="0"/>
        <a:ea typeface="+mn-ea"/>
        <a:cs typeface="+mn-cs"/>
      </a:defRPr>
    </a:lvl3pPr>
    <a:lvl4pPr marL="1371447" algn="l" rtl="0" fontAlgn="base">
      <a:spcBef>
        <a:spcPct val="0"/>
      </a:spcBef>
      <a:spcAft>
        <a:spcPct val="0"/>
      </a:spcAft>
      <a:defRPr sz="2917" kern="1200">
        <a:solidFill>
          <a:schemeClr val="tx1"/>
        </a:solidFill>
        <a:latin typeface="Times New Roman" pitchFamily="27" charset="0"/>
        <a:ea typeface="+mn-ea"/>
        <a:cs typeface="+mn-cs"/>
      </a:defRPr>
    </a:lvl4pPr>
    <a:lvl5pPr marL="1828595" algn="l" rtl="0" fontAlgn="base">
      <a:spcBef>
        <a:spcPct val="0"/>
      </a:spcBef>
      <a:spcAft>
        <a:spcPct val="0"/>
      </a:spcAft>
      <a:defRPr sz="2917" kern="1200">
        <a:solidFill>
          <a:schemeClr val="tx1"/>
        </a:solidFill>
        <a:latin typeface="Times New Roman" pitchFamily="27" charset="0"/>
        <a:ea typeface="+mn-ea"/>
        <a:cs typeface="+mn-cs"/>
      </a:defRPr>
    </a:lvl5pPr>
    <a:lvl6pPr marL="2285744" algn="l" defTabSz="914298" rtl="0" eaLnBrk="1" latinLnBrk="0" hangingPunct="1">
      <a:defRPr sz="2917" kern="1200">
        <a:solidFill>
          <a:schemeClr val="tx1"/>
        </a:solidFill>
        <a:latin typeface="Times New Roman" pitchFamily="27" charset="0"/>
        <a:ea typeface="+mn-ea"/>
        <a:cs typeface="+mn-cs"/>
      </a:defRPr>
    </a:lvl6pPr>
    <a:lvl7pPr marL="2742894" algn="l" defTabSz="914298" rtl="0" eaLnBrk="1" latinLnBrk="0" hangingPunct="1">
      <a:defRPr sz="2917" kern="1200">
        <a:solidFill>
          <a:schemeClr val="tx1"/>
        </a:solidFill>
        <a:latin typeface="Times New Roman" pitchFamily="27" charset="0"/>
        <a:ea typeface="+mn-ea"/>
        <a:cs typeface="+mn-cs"/>
      </a:defRPr>
    </a:lvl7pPr>
    <a:lvl8pPr marL="3200043" algn="l" defTabSz="914298" rtl="0" eaLnBrk="1" latinLnBrk="0" hangingPunct="1">
      <a:defRPr sz="2917" kern="1200">
        <a:solidFill>
          <a:schemeClr val="tx1"/>
        </a:solidFill>
        <a:latin typeface="Times New Roman" pitchFamily="27" charset="0"/>
        <a:ea typeface="+mn-ea"/>
        <a:cs typeface="+mn-cs"/>
      </a:defRPr>
    </a:lvl8pPr>
    <a:lvl9pPr marL="3657192" algn="l" defTabSz="914298" rtl="0" eaLnBrk="1" latinLnBrk="0" hangingPunct="1">
      <a:defRPr sz="2917" kern="1200">
        <a:solidFill>
          <a:schemeClr val="tx1"/>
        </a:solidFill>
        <a:latin typeface="Times New Roman" pitchFamily="27" charset="0"/>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0163"/>
    <a:srgbClr val="000066"/>
    <a:srgbClr val="FDF3DE"/>
    <a:srgbClr val="87212E"/>
    <a:srgbClr val="FF0000"/>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3615" autoAdjust="0"/>
    <p:restoredTop sz="94726"/>
  </p:normalViewPr>
  <p:slideViewPr>
    <p:cSldViewPr snapToGrid="0" showGuides="1">
      <p:cViewPr>
        <p:scale>
          <a:sx n="41" d="100"/>
          <a:sy n="41" d="100"/>
        </p:scale>
        <p:origin x="1864" y="144"/>
      </p:cViewPr>
      <p:guideLst>
        <p:guide orient="horz" pos="10368"/>
        <p:guide pos="138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067175" cy="638175"/>
          </a:xfrm>
          <a:prstGeom prst="rect">
            <a:avLst/>
          </a:prstGeom>
          <a:noFill/>
          <a:ln w="9525">
            <a:noFill/>
            <a:miter lim="800000"/>
            <a:headEnd/>
            <a:tailEnd/>
          </a:ln>
          <a:effectLst/>
        </p:spPr>
        <p:txBody>
          <a:bodyPr vert="horz" wrap="square" lIns="127382" tIns="63690" rIns="127382" bIns="63690" numCol="1" anchor="t" anchorCtr="0" compatLnSpc="1">
            <a:prstTxWarp prst="textNoShape">
              <a:avLst/>
            </a:prstTxWarp>
          </a:bodyPr>
          <a:lstStyle>
            <a:lvl1pPr defTabSz="1273175">
              <a:defRPr sz="1600" smtClean="0"/>
            </a:lvl1pPr>
          </a:lstStyle>
          <a:p>
            <a:pPr>
              <a:defRPr/>
            </a:pPr>
            <a:endParaRPr lang="en-US"/>
          </a:p>
        </p:txBody>
      </p:sp>
      <p:sp>
        <p:nvSpPr>
          <p:cNvPr id="4099" name="Rectangle 3"/>
          <p:cNvSpPr>
            <a:spLocks noGrp="1" noChangeArrowheads="1"/>
          </p:cNvSpPr>
          <p:nvPr>
            <p:ph type="dt" sz="quarter" idx="1"/>
          </p:nvPr>
        </p:nvSpPr>
        <p:spPr bwMode="auto">
          <a:xfrm>
            <a:off x="5321300" y="0"/>
            <a:ext cx="4067175" cy="638175"/>
          </a:xfrm>
          <a:prstGeom prst="rect">
            <a:avLst/>
          </a:prstGeom>
          <a:noFill/>
          <a:ln w="9525">
            <a:noFill/>
            <a:miter lim="800000"/>
            <a:headEnd/>
            <a:tailEnd/>
          </a:ln>
          <a:effectLst/>
        </p:spPr>
        <p:txBody>
          <a:bodyPr vert="horz" wrap="square" lIns="127382" tIns="63690" rIns="127382" bIns="63690" numCol="1" anchor="t" anchorCtr="0" compatLnSpc="1">
            <a:prstTxWarp prst="textNoShape">
              <a:avLst/>
            </a:prstTxWarp>
          </a:bodyPr>
          <a:lstStyle>
            <a:lvl1pPr algn="r" defTabSz="1273175">
              <a:defRPr sz="1600" smtClean="0"/>
            </a:lvl1pPr>
          </a:lstStyle>
          <a:p>
            <a:pPr>
              <a:defRPr/>
            </a:pPr>
            <a:endParaRPr lang="en-US"/>
          </a:p>
        </p:txBody>
      </p:sp>
      <p:sp>
        <p:nvSpPr>
          <p:cNvPr id="4100" name="Rectangle 4"/>
          <p:cNvSpPr>
            <a:spLocks noGrp="1" noChangeArrowheads="1"/>
          </p:cNvSpPr>
          <p:nvPr>
            <p:ph type="ftr" sz="quarter" idx="2"/>
          </p:nvPr>
        </p:nvSpPr>
        <p:spPr bwMode="auto">
          <a:xfrm>
            <a:off x="0" y="12133263"/>
            <a:ext cx="4067175" cy="638175"/>
          </a:xfrm>
          <a:prstGeom prst="rect">
            <a:avLst/>
          </a:prstGeom>
          <a:noFill/>
          <a:ln w="9525">
            <a:noFill/>
            <a:miter lim="800000"/>
            <a:headEnd/>
            <a:tailEnd/>
          </a:ln>
          <a:effectLst/>
        </p:spPr>
        <p:txBody>
          <a:bodyPr vert="horz" wrap="square" lIns="127382" tIns="63690" rIns="127382" bIns="63690" numCol="1" anchor="b" anchorCtr="0" compatLnSpc="1">
            <a:prstTxWarp prst="textNoShape">
              <a:avLst/>
            </a:prstTxWarp>
          </a:bodyPr>
          <a:lstStyle>
            <a:lvl1pPr defTabSz="1273175">
              <a:defRPr sz="1600" smtClean="0"/>
            </a:lvl1pPr>
          </a:lstStyle>
          <a:p>
            <a:pPr>
              <a:defRPr/>
            </a:pPr>
            <a:endParaRPr lang="en-US"/>
          </a:p>
        </p:txBody>
      </p:sp>
      <p:sp>
        <p:nvSpPr>
          <p:cNvPr id="4101" name="Rectangle 5"/>
          <p:cNvSpPr>
            <a:spLocks noGrp="1" noChangeArrowheads="1"/>
          </p:cNvSpPr>
          <p:nvPr>
            <p:ph type="sldNum" sz="quarter" idx="3"/>
          </p:nvPr>
        </p:nvSpPr>
        <p:spPr bwMode="auto">
          <a:xfrm>
            <a:off x="5321300" y="12133263"/>
            <a:ext cx="4067175" cy="638175"/>
          </a:xfrm>
          <a:prstGeom prst="rect">
            <a:avLst/>
          </a:prstGeom>
          <a:noFill/>
          <a:ln w="9525">
            <a:noFill/>
            <a:miter lim="800000"/>
            <a:headEnd/>
            <a:tailEnd/>
          </a:ln>
          <a:effectLst/>
        </p:spPr>
        <p:txBody>
          <a:bodyPr vert="horz" wrap="square" lIns="127382" tIns="63690" rIns="127382" bIns="63690" numCol="1" anchor="b" anchorCtr="0" compatLnSpc="1">
            <a:prstTxWarp prst="textNoShape">
              <a:avLst/>
            </a:prstTxWarp>
          </a:bodyPr>
          <a:lstStyle>
            <a:lvl1pPr algn="r" defTabSz="1273175">
              <a:defRPr sz="1600" smtClean="0"/>
            </a:lvl1pPr>
          </a:lstStyle>
          <a:p>
            <a:pPr>
              <a:defRPr/>
            </a:pPr>
            <a:fld id="{12B199BC-D0CF-4DA5-9741-A0772C9FEDEF}" type="slidenum">
              <a:rPr lang="en-US"/>
              <a:pPr>
                <a:defRPr/>
              </a:pPr>
              <a:t>‹#›</a:t>
            </a:fld>
            <a:endParaRPr lang="en-US"/>
          </a:p>
        </p:txBody>
      </p:sp>
    </p:spTree>
    <p:extLst>
      <p:ext uri="{BB962C8B-B14F-4D97-AF65-F5344CB8AC3E}">
        <p14:creationId xmlns:p14="http://schemas.microsoft.com/office/powerpoint/2010/main" val="1896325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4059238" cy="641350"/>
          </a:xfrm>
          <a:prstGeom prst="rect">
            <a:avLst/>
          </a:prstGeom>
          <a:noFill/>
          <a:ln w="9525">
            <a:noFill/>
            <a:miter lim="800000"/>
            <a:headEnd/>
            <a:tailEnd/>
          </a:ln>
          <a:effectLst/>
        </p:spPr>
        <p:txBody>
          <a:bodyPr vert="horz" wrap="square" lIns="27240" tIns="13620" rIns="27240" bIns="13620" numCol="1" anchor="t" anchorCtr="0" compatLnSpc="1">
            <a:prstTxWarp prst="textNoShape">
              <a:avLst/>
            </a:prstTxWarp>
          </a:bodyPr>
          <a:lstStyle>
            <a:lvl1pPr defTabSz="273050">
              <a:defRPr sz="400" smtClean="0"/>
            </a:lvl1pPr>
          </a:lstStyle>
          <a:p>
            <a:pPr>
              <a:defRPr/>
            </a:pPr>
            <a:endParaRPr lang="en-US"/>
          </a:p>
        </p:txBody>
      </p:sp>
      <p:sp>
        <p:nvSpPr>
          <p:cNvPr id="7171" name="Rectangle 3"/>
          <p:cNvSpPr>
            <a:spLocks noGrp="1" noChangeArrowheads="1"/>
          </p:cNvSpPr>
          <p:nvPr>
            <p:ph type="dt" idx="1"/>
          </p:nvPr>
        </p:nvSpPr>
        <p:spPr bwMode="auto">
          <a:xfrm>
            <a:off x="5314950" y="0"/>
            <a:ext cx="4081463" cy="641350"/>
          </a:xfrm>
          <a:prstGeom prst="rect">
            <a:avLst/>
          </a:prstGeom>
          <a:noFill/>
          <a:ln w="9525">
            <a:noFill/>
            <a:miter lim="800000"/>
            <a:headEnd/>
            <a:tailEnd/>
          </a:ln>
          <a:effectLst/>
        </p:spPr>
        <p:txBody>
          <a:bodyPr vert="horz" wrap="square" lIns="27240" tIns="13620" rIns="27240" bIns="13620" numCol="1" anchor="t" anchorCtr="0" compatLnSpc="1">
            <a:prstTxWarp prst="textNoShape">
              <a:avLst/>
            </a:prstTxWarp>
          </a:bodyPr>
          <a:lstStyle>
            <a:lvl1pPr algn="r" defTabSz="273050">
              <a:defRPr sz="400" smtClean="0"/>
            </a:lvl1pPr>
          </a:lstStyle>
          <a:p>
            <a:pPr>
              <a:defRPr/>
            </a:pPr>
            <a:endParaRPr lang="en-US"/>
          </a:p>
        </p:txBody>
      </p:sp>
      <p:sp>
        <p:nvSpPr>
          <p:cNvPr id="3076" name="Rectangle 4"/>
          <p:cNvSpPr>
            <a:spLocks noGrp="1" noRot="1" noChangeAspect="1" noChangeArrowheads="1" noTextEdit="1"/>
          </p:cNvSpPr>
          <p:nvPr>
            <p:ph type="sldImg" idx="2"/>
          </p:nvPr>
        </p:nvSpPr>
        <p:spPr bwMode="auto">
          <a:xfrm>
            <a:off x="1506538" y="962025"/>
            <a:ext cx="6383337" cy="4789488"/>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1255713" y="6072188"/>
            <a:ext cx="6884987" cy="5751512"/>
          </a:xfrm>
          <a:prstGeom prst="rect">
            <a:avLst/>
          </a:prstGeom>
          <a:noFill/>
          <a:ln w="9525">
            <a:noFill/>
            <a:miter lim="800000"/>
            <a:headEnd/>
            <a:tailEnd/>
          </a:ln>
          <a:effectLst/>
        </p:spPr>
        <p:txBody>
          <a:bodyPr vert="horz" wrap="square" lIns="27240" tIns="13620" rIns="27240" bIns="136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12122150"/>
            <a:ext cx="4059238" cy="641350"/>
          </a:xfrm>
          <a:prstGeom prst="rect">
            <a:avLst/>
          </a:prstGeom>
          <a:noFill/>
          <a:ln w="9525">
            <a:noFill/>
            <a:miter lim="800000"/>
            <a:headEnd/>
            <a:tailEnd/>
          </a:ln>
          <a:effectLst/>
        </p:spPr>
        <p:txBody>
          <a:bodyPr vert="horz" wrap="square" lIns="27240" tIns="13620" rIns="27240" bIns="13620" numCol="1" anchor="b" anchorCtr="0" compatLnSpc="1">
            <a:prstTxWarp prst="textNoShape">
              <a:avLst/>
            </a:prstTxWarp>
          </a:bodyPr>
          <a:lstStyle>
            <a:lvl1pPr defTabSz="273050">
              <a:defRPr sz="400" smtClean="0"/>
            </a:lvl1pPr>
          </a:lstStyle>
          <a:p>
            <a:pPr>
              <a:defRPr/>
            </a:pPr>
            <a:endParaRPr lang="en-US"/>
          </a:p>
        </p:txBody>
      </p:sp>
      <p:sp>
        <p:nvSpPr>
          <p:cNvPr id="7175" name="Rectangle 7"/>
          <p:cNvSpPr>
            <a:spLocks noGrp="1" noChangeArrowheads="1"/>
          </p:cNvSpPr>
          <p:nvPr>
            <p:ph type="sldNum" sz="quarter" idx="5"/>
          </p:nvPr>
        </p:nvSpPr>
        <p:spPr bwMode="auto">
          <a:xfrm>
            <a:off x="5314950" y="12122150"/>
            <a:ext cx="4081463" cy="641350"/>
          </a:xfrm>
          <a:prstGeom prst="rect">
            <a:avLst/>
          </a:prstGeom>
          <a:noFill/>
          <a:ln w="9525">
            <a:noFill/>
            <a:miter lim="800000"/>
            <a:headEnd/>
            <a:tailEnd/>
          </a:ln>
          <a:effectLst/>
        </p:spPr>
        <p:txBody>
          <a:bodyPr vert="horz" wrap="square" lIns="27240" tIns="13620" rIns="27240" bIns="13620" numCol="1" anchor="b" anchorCtr="0" compatLnSpc="1">
            <a:prstTxWarp prst="textNoShape">
              <a:avLst/>
            </a:prstTxWarp>
          </a:bodyPr>
          <a:lstStyle>
            <a:lvl1pPr algn="r" defTabSz="273050">
              <a:defRPr sz="400" smtClean="0"/>
            </a:lvl1pPr>
          </a:lstStyle>
          <a:p>
            <a:pPr>
              <a:defRPr/>
            </a:pPr>
            <a:fld id="{0D4418BF-7CE8-4AC4-BC3B-111C69096913}" type="slidenum">
              <a:rPr lang="en-US"/>
              <a:pPr>
                <a:defRPr/>
              </a:pPr>
              <a:t>‹#›</a:t>
            </a:fld>
            <a:endParaRPr lang="en-US"/>
          </a:p>
        </p:txBody>
      </p:sp>
    </p:spTree>
    <p:extLst>
      <p:ext uri="{BB962C8B-B14F-4D97-AF65-F5344CB8AC3E}">
        <p14:creationId xmlns:p14="http://schemas.microsoft.com/office/powerpoint/2010/main" val="23987348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67" kern="1200">
        <a:solidFill>
          <a:schemeClr val="tx1"/>
        </a:solidFill>
        <a:latin typeface="Times New Roman" pitchFamily="27" charset="0"/>
        <a:ea typeface="+mn-ea"/>
        <a:cs typeface="+mn-cs"/>
      </a:defRPr>
    </a:lvl1pPr>
    <a:lvl2pPr marL="457149" algn="l" rtl="0" eaLnBrk="0" fontAlgn="base" hangingPunct="0">
      <a:spcBef>
        <a:spcPct val="30000"/>
      </a:spcBef>
      <a:spcAft>
        <a:spcPct val="0"/>
      </a:spcAft>
      <a:defRPr sz="1167" kern="1200">
        <a:solidFill>
          <a:schemeClr val="tx1"/>
        </a:solidFill>
        <a:latin typeface="Times New Roman" pitchFamily="27" charset="0"/>
        <a:ea typeface="+mn-ea"/>
        <a:cs typeface="+mn-cs"/>
      </a:defRPr>
    </a:lvl2pPr>
    <a:lvl3pPr marL="914298" algn="l" rtl="0" eaLnBrk="0" fontAlgn="base" hangingPunct="0">
      <a:spcBef>
        <a:spcPct val="30000"/>
      </a:spcBef>
      <a:spcAft>
        <a:spcPct val="0"/>
      </a:spcAft>
      <a:defRPr sz="1167" kern="1200">
        <a:solidFill>
          <a:schemeClr val="tx1"/>
        </a:solidFill>
        <a:latin typeface="Times New Roman" pitchFamily="27" charset="0"/>
        <a:ea typeface="+mn-ea"/>
        <a:cs typeface="+mn-cs"/>
      </a:defRPr>
    </a:lvl3pPr>
    <a:lvl4pPr marL="1371447" algn="l" rtl="0" eaLnBrk="0" fontAlgn="base" hangingPunct="0">
      <a:spcBef>
        <a:spcPct val="30000"/>
      </a:spcBef>
      <a:spcAft>
        <a:spcPct val="0"/>
      </a:spcAft>
      <a:defRPr sz="1167" kern="1200">
        <a:solidFill>
          <a:schemeClr val="tx1"/>
        </a:solidFill>
        <a:latin typeface="Times New Roman" pitchFamily="27" charset="0"/>
        <a:ea typeface="+mn-ea"/>
        <a:cs typeface="+mn-cs"/>
      </a:defRPr>
    </a:lvl4pPr>
    <a:lvl5pPr marL="1828595" algn="l" rtl="0" eaLnBrk="0" fontAlgn="base" hangingPunct="0">
      <a:spcBef>
        <a:spcPct val="30000"/>
      </a:spcBef>
      <a:spcAft>
        <a:spcPct val="0"/>
      </a:spcAft>
      <a:defRPr sz="1167" kern="1200">
        <a:solidFill>
          <a:schemeClr val="tx1"/>
        </a:solidFill>
        <a:latin typeface="Times New Roman" pitchFamily="27" charset="0"/>
        <a:ea typeface="+mn-ea"/>
        <a:cs typeface="+mn-cs"/>
      </a:defRPr>
    </a:lvl5pPr>
    <a:lvl6pPr marL="2285744" algn="l" defTabSz="914298" rtl="0" eaLnBrk="1" latinLnBrk="0" hangingPunct="1">
      <a:defRPr sz="1167" kern="1200">
        <a:solidFill>
          <a:schemeClr val="tx1"/>
        </a:solidFill>
        <a:latin typeface="+mn-lt"/>
        <a:ea typeface="+mn-ea"/>
        <a:cs typeface="+mn-cs"/>
      </a:defRPr>
    </a:lvl6pPr>
    <a:lvl7pPr marL="2742894" algn="l" defTabSz="914298" rtl="0" eaLnBrk="1" latinLnBrk="0" hangingPunct="1">
      <a:defRPr sz="1167" kern="1200">
        <a:solidFill>
          <a:schemeClr val="tx1"/>
        </a:solidFill>
        <a:latin typeface="+mn-lt"/>
        <a:ea typeface="+mn-ea"/>
        <a:cs typeface="+mn-cs"/>
      </a:defRPr>
    </a:lvl7pPr>
    <a:lvl8pPr marL="3200043" algn="l" defTabSz="914298" rtl="0" eaLnBrk="1" latinLnBrk="0" hangingPunct="1">
      <a:defRPr sz="1167" kern="1200">
        <a:solidFill>
          <a:schemeClr val="tx1"/>
        </a:solidFill>
        <a:latin typeface="+mn-lt"/>
        <a:ea typeface="+mn-ea"/>
        <a:cs typeface="+mn-cs"/>
      </a:defRPr>
    </a:lvl8pPr>
    <a:lvl9pPr marL="3657192" algn="l" defTabSz="914298" rtl="0" eaLnBrk="1" latinLnBrk="0" hangingPunct="1">
      <a:defRPr sz="11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6538" y="962025"/>
            <a:ext cx="6383337" cy="47894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D4418BF-7CE8-4AC4-BC3B-111C69096913}" type="slidenum">
              <a:rPr lang="en-US" smtClean="0"/>
              <a:pPr>
                <a:defRPr/>
              </a:pPr>
              <a:t>1</a:t>
            </a:fld>
            <a:endParaRPr lang="en-US"/>
          </a:p>
        </p:txBody>
      </p:sp>
    </p:spTree>
    <p:extLst>
      <p:ext uri="{BB962C8B-B14F-4D97-AF65-F5344CB8AC3E}">
        <p14:creationId xmlns:p14="http://schemas.microsoft.com/office/powerpoint/2010/main" val="215230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5829"/>
            <a:ext cx="37307520" cy="7056012"/>
          </a:xfrm>
          <a:prstGeom prst="rect">
            <a:avLst/>
          </a:prstGeom>
        </p:spPr>
        <p:txBody>
          <a:bodyPr lIns="90187" tIns="45094" rIns="90187" bIns="45094"/>
          <a:lstStyle/>
          <a:p>
            <a:r>
              <a:rPr lang="en-US" smtClean="0"/>
              <a:t>Click to edit Master title style</a:t>
            </a:r>
            <a:endParaRPr lang="en-US"/>
          </a:p>
        </p:txBody>
      </p:sp>
      <p:sp>
        <p:nvSpPr>
          <p:cNvPr id="3" name="Subtitle 2"/>
          <p:cNvSpPr>
            <a:spLocks noGrp="1"/>
          </p:cNvSpPr>
          <p:nvPr>
            <p:ph type="subTitle" idx="1"/>
          </p:nvPr>
        </p:nvSpPr>
        <p:spPr>
          <a:xfrm>
            <a:off x="6583680" y="18653439"/>
            <a:ext cx="30723840" cy="8413124"/>
          </a:xfrm>
          <a:prstGeom prst="rect">
            <a:avLst/>
          </a:prstGeom>
        </p:spPr>
        <p:txBody>
          <a:bodyPr lIns="90187" tIns="45094" rIns="90187" bIns="45094"/>
          <a:lstStyle>
            <a:lvl1pPr marL="0" indent="0" algn="ctr">
              <a:buNone/>
              <a:defRPr/>
            </a:lvl1pPr>
            <a:lvl2pPr marL="440847" indent="0" algn="ctr">
              <a:buNone/>
              <a:defRPr/>
            </a:lvl2pPr>
            <a:lvl3pPr marL="881695" indent="0" algn="ctr">
              <a:buNone/>
              <a:defRPr/>
            </a:lvl3pPr>
            <a:lvl4pPr marL="1322542" indent="0" algn="ctr">
              <a:buNone/>
              <a:defRPr/>
            </a:lvl4pPr>
            <a:lvl5pPr marL="1763389" indent="0" algn="ctr">
              <a:buNone/>
              <a:defRPr/>
            </a:lvl5pPr>
            <a:lvl6pPr marL="2204236" indent="0" algn="ctr">
              <a:buNone/>
              <a:defRPr/>
            </a:lvl6pPr>
            <a:lvl7pPr marL="2645084" indent="0" algn="ctr">
              <a:buNone/>
              <a:defRPr/>
            </a:lvl7pPr>
            <a:lvl8pPr marL="3085932" indent="0" algn="ctr">
              <a:buNone/>
              <a:defRPr/>
            </a:lvl8pPr>
            <a:lvl9pPr marL="3526779"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5" name="Rectangle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6" name="Rectangle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97FD4991-B0AA-4C78-9F45-3F23A133B37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290237" y="2926724"/>
            <a:ext cx="37310730" cy="5486400"/>
          </a:xfrm>
          <a:prstGeom prst="rect">
            <a:avLst/>
          </a:prstGeom>
        </p:spPr>
        <p:txBody>
          <a:bodyPr lIns="90187" tIns="45094" rIns="90187" bIns="45094"/>
          <a:lstStyle/>
          <a:p>
            <a:r>
              <a:rPr lang="en-US" smtClean="0"/>
              <a:t>Click to edit Master title style</a:t>
            </a:r>
            <a:endParaRPr lang="en-US"/>
          </a:p>
        </p:txBody>
      </p:sp>
      <p:sp>
        <p:nvSpPr>
          <p:cNvPr id="3" name="Vertical Text Placeholder 2"/>
          <p:cNvSpPr>
            <a:spLocks noGrp="1"/>
          </p:cNvSpPr>
          <p:nvPr>
            <p:ph type="body" orient="vert" idx="1"/>
          </p:nvPr>
        </p:nvSpPr>
        <p:spPr>
          <a:xfrm>
            <a:off x="3290237" y="9512658"/>
            <a:ext cx="37310730" cy="19748142"/>
          </a:xfrm>
          <a:prstGeom prst="rect">
            <a:avLst/>
          </a:prstGeom>
        </p:spPr>
        <p:txBody>
          <a:bodyPr vert="eaVert" lIns="90187" tIns="45094" rIns="90187" bIns="4509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5" name="Rectangle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6" name="Rectangle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9C542859-F12A-449A-AC2B-FAA8DA0E01C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4086" y="2926724"/>
            <a:ext cx="9326880" cy="26334077"/>
          </a:xfrm>
          <a:prstGeom prst="rect">
            <a:avLst/>
          </a:prstGeom>
        </p:spPr>
        <p:txBody>
          <a:bodyPr vert="eaVert" lIns="90187" tIns="45094" rIns="90187" bIns="45094"/>
          <a:lstStyle/>
          <a:p>
            <a:r>
              <a:rPr lang="en-US" smtClean="0"/>
              <a:t>Click to edit Master title style</a:t>
            </a:r>
            <a:endParaRPr lang="en-US"/>
          </a:p>
        </p:txBody>
      </p:sp>
      <p:sp>
        <p:nvSpPr>
          <p:cNvPr id="3" name="Vertical Text Placeholder 2"/>
          <p:cNvSpPr>
            <a:spLocks noGrp="1"/>
          </p:cNvSpPr>
          <p:nvPr>
            <p:ph type="body" orient="vert" idx="1"/>
          </p:nvPr>
        </p:nvSpPr>
        <p:spPr>
          <a:xfrm>
            <a:off x="3290239" y="2926724"/>
            <a:ext cx="27829844" cy="26334077"/>
          </a:xfrm>
          <a:prstGeom prst="rect">
            <a:avLst/>
          </a:prstGeom>
        </p:spPr>
        <p:txBody>
          <a:bodyPr vert="eaVert" lIns="90187" tIns="45094" rIns="90187" bIns="4509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5" name="Rectangle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6" name="Rectangle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20DF5ECC-1565-4C5A-A3E7-30DD94B6534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90237" y="2926724"/>
            <a:ext cx="37310730" cy="5486400"/>
          </a:xfrm>
          <a:prstGeom prst="rect">
            <a:avLst/>
          </a:prstGeom>
        </p:spPr>
        <p:txBody>
          <a:bodyPr lIns="90187" tIns="45094" rIns="90187" bIns="45094"/>
          <a:lstStyle/>
          <a:p>
            <a:r>
              <a:rPr lang="en-US" smtClean="0"/>
              <a:t>Click to edit Master title style</a:t>
            </a:r>
            <a:endParaRPr lang="en-US"/>
          </a:p>
        </p:txBody>
      </p:sp>
      <p:sp>
        <p:nvSpPr>
          <p:cNvPr id="3" name="Content Placeholder 2"/>
          <p:cNvSpPr>
            <a:spLocks noGrp="1"/>
          </p:cNvSpPr>
          <p:nvPr>
            <p:ph idx="1"/>
          </p:nvPr>
        </p:nvSpPr>
        <p:spPr>
          <a:xfrm>
            <a:off x="3290237" y="9512658"/>
            <a:ext cx="37310730" cy="19748142"/>
          </a:xfrm>
          <a:prstGeom prst="rect">
            <a:avLst/>
          </a:prstGeom>
        </p:spPr>
        <p:txBody>
          <a:bodyPr lIns="90187" tIns="45094" rIns="90187" bIns="4509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5" name="Rectangle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6" name="Rectangle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961C8139-951B-4346-AB20-7923F52BA5A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6700" y="21153551"/>
            <a:ext cx="37307520" cy="6537638"/>
          </a:xfrm>
          <a:prstGeom prst="rect">
            <a:avLst/>
          </a:prstGeom>
        </p:spPr>
        <p:txBody>
          <a:bodyPr lIns="90187" tIns="45094" rIns="90187" bIns="45094" anchor="t"/>
          <a:lstStyle>
            <a:lvl1pPr algn="l">
              <a:defRPr sz="3938" b="1" cap="all"/>
            </a:lvl1pPr>
          </a:lstStyle>
          <a:p>
            <a:r>
              <a:rPr lang="en-US" smtClean="0"/>
              <a:t>Click to edit Master title style</a:t>
            </a:r>
            <a:endParaRPr lang="en-US"/>
          </a:p>
        </p:txBody>
      </p:sp>
      <p:sp>
        <p:nvSpPr>
          <p:cNvPr id="3" name="Text Placeholder 2"/>
          <p:cNvSpPr>
            <a:spLocks noGrp="1"/>
          </p:cNvSpPr>
          <p:nvPr>
            <p:ph type="body" idx="1"/>
          </p:nvPr>
        </p:nvSpPr>
        <p:spPr>
          <a:xfrm>
            <a:off x="3466700" y="13952652"/>
            <a:ext cx="37307520" cy="7200900"/>
          </a:xfrm>
          <a:prstGeom prst="rect">
            <a:avLst/>
          </a:prstGeom>
        </p:spPr>
        <p:txBody>
          <a:bodyPr lIns="90187" tIns="45094" rIns="90187" bIns="45094" anchor="b"/>
          <a:lstStyle>
            <a:lvl1pPr marL="0" indent="0">
              <a:buNone/>
              <a:defRPr sz="1913"/>
            </a:lvl1pPr>
            <a:lvl2pPr marL="440847" indent="0">
              <a:buNone/>
              <a:defRPr sz="1688"/>
            </a:lvl2pPr>
            <a:lvl3pPr marL="881695" indent="0">
              <a:buNone/>
              <a:defRPr sz="1575"/>
            </a:lvl3pPr>
            <a:lvl4pPr marL="1322542" indent="0">
              <a:buNone/>
              <a:defRPr sz="1350"/>
            </a:lvl4pPr>
            <a:lvl5pPr marL="1763389" indent="0">
              <a:buNone/>
              <a:defRPr sz="1350"/>
            </a:lvl5pPr>
            <a:lvl6pPr marL="2204236" indent="0">
              <a:buNone/>
              <a:defRPr sz="1350"/>
            </a:lvl6pPr>
            <a:lvl7pPr marL="2645084" indent="0">
              <a:buNone/>
              <a:defRPr sz="1350"/>
            </a:lvl7pPr>
            <a:lvl8pPr marL="3085932" indent="0">
              <a:buNone/>
              <a:defRPr sz="1350"/>
            </a:lvl8pPr>
            <a:lvl9pPr marL="3526779" indent="0">
              <a:buNone/>
              <a:defRPr sz="1350"/>
            </a:lvl9pPr>
          </a:lstStyle>
          <a:p>
            <a:pPr lvl="0"/>
            <a:r>
              <a:rPr lang="en-US" smtClean="0"/>
              <a:t>Click to edit Master text styles</a:t>
            </a:r>
          </a:p>
        </p:txBody>
      </p:sp>
      <p:sp>
        <p:nvSpPr>
          <p:cNvPr id="4" name="Rectangle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5" name="Rectangle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6" name="Rectangle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64600EBC-7D1B-49A5-86C2-37AAAE67778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90237" y="2926724"/>
            <a:ext cx="37310730" cy="5486400"/>
          </a:xfrm>
          <a:prstGeom prst="rect">
            <a:avLst/>
          </a:prstGeom>
        </p:spPr>
        <p:txBody>
          <a:bodyPr lIns="90187" tIns="45094" rIns="90187" bIns="45094"/>
          <a:lstStyle/>
          <a:p>
            <a:r>
              <a:rPr lang="en-US" smtClean="0"/>
              <a:t>Click to edit Master title style</a:t>
            </a:r>
            <a:endParaRPr lang="en-US"/>
          </a:p>
        </p:txBody>
      </p:sp>
      <p:sp>
        <p:nvSpPr>
          <p:cNvPr id="3" name="Content Placeholder 2"/>
          <p:cNvSpPr>
            <a:spLocks noGrp="1"/>
          </p:cNvSpPr>
          <p:nvPr>
            <p:ph sz="half" idx="1"/>
          </p:nvPr>
        </p:nvSpPr>
        <p:spPr>
          <a:xfrm>
            <a:off x="3290240" y="9512658"/>
            <a:ext cx="18578360" cy="19748142"/>
          </a:xfrm>
          <a:prstGeom prst="rect">
            <a:avLst/>
          </a:prstGeom>
        </p:spPr>
        <p:txBody>
          <a:bodyPr lIns="90187" tIns="45094" rIns="90187" bIns="45094"/>
          <a:lstStyle>
            <a:lvl1pPr>
              <a:defRPr sz="2813"/>
            </a:lvl1pPr>
            <a:lvl2pPr>
              <a:defRPr sz="2363"/>
            </a:lvl2pPr>
            <a:lvl3pPr>
              <a:defRPr sz="1913"/>
            </a:lvl3pPr>
            <a:lvl4pPr>
              <a:defRPr sz="1688"/>
            </a:lvl4pPr>
            <a:lvl5pPr>
              <a:defRPr sz="1688"/>
            </a:lvl5pPr>
            <a:lvl6pPr>
              <a:defRPr sz="1688"/>
            </a:lvl6pPr>
            <a:lvl7pPr>
              <a:defRPr sz="1688"/>
            </a:lvl7pPr>
            <a:lvl8pPr>
              <a:defRPr sz="1688"/>
            </a:lvl8pPr>
            <a:lvl9pPr>
              <a:defRPr sz="168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2604" y="9512658"/>
            <a:ext cx="18578362" cy="19748142"/>
          </a:xfrm>
          <a:prstGeom prst="rect">
            <a:avLst/>
          </a:prstGeom>
        </p:spPr>
        <p:txBody>
          <a:bodyPr lIns="90187" tIns="45094" rIns="90187" bIns="45094"/>
          <a:lstStyle>
            <a:lvl1pPr>
              <a:defRPr sz="2813"/>
            </a:lvl1pPr>
            <a:lvl2pPr>
              <a:defRPr sz="2363"/>
            </a:lvl2pPr>
            <a:lvl3pPr>
              <a:defRPr sz="1913"/>
            </a:lvl3pPr>
            <a:lvl4pPr>
              <a:defRPr sz="1688"/>
            </a:lvl4pPr>
            <a:lvl5pPr>
              <a:defRPr sz="1688"/>
            </a:lvl5pPr>
            <a:lvl6pPr>
              <a:defRPr sz="1688"/>
            </a:lvl6pPr>
            <a:lvl7pPr>
              <a:defRPr sz="1688"/>
            </a:lvl7pPr>
            <a:lvl8pPr>
              <a:defRPr sz="1688"/>
            </a:lvl8pPr>
            <a:lvl9pPr>
              <a:defRPr sz="168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6" name="Footer Placeholder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7" name="Slide Number Placeholder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83796770-0A6D-4276-A1D0-832F75DE5CD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475"/>
            <a:ext cx="39502080" cy="5486400"/>
          </a:xfrm>
          <a:prstGeom prst="rect">
            <a:avLst/>
          </a:prstGeom>
        </p:spPr>
        <p:txBody>
          <a:bodyPr lIns="90187" tIns="45094" rIns="90187" bIns="45094"/>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7368327"/>
            <a:ext cx="19393301" cy="3071612"/>
          </a:xfrm>
          <a:prstGeom prst="rect">
            <a:avLst/>
          </a:prstGeom>
        </p:spPr>
        <p:txBody>
          <a:bodyPr lIns="90187" tIns="45094" rIns="90187" bIns="45094" anchor="b"/>
          <a:lstStyle>
            <a:lvl1pPr marL="0" indent="0">
              <a:buNone/>
              <a:defRPr sz="2363" b="1"/>
            </a:lvl1pPr>
            <a:lvl2pPr marL="440847" indent="0">
              <a:buNone/>
              <a:defRPr sz="1913" b="1"/>
            </a:lvl2pPr>
            <a:lvl3pPr marL="881695" indent="0">
              <a:buNone/>
              <a:defRPr sz="1688" b="1"/>
            </a:lvl3pPr>
            <a:lvl4pPr marL="1322542" indent="0">
              <a:buNone/>
              <a:defRPr sz="1575" b="1"/>
            </a:lvl4pPr>
            <a:lvl5pPr marL="1763389" indent="0">
              <a:buNone/>
              <a:defRPr sz="1575" b="1"/>
            </a:lvl5pPr>
            <a:lvl6pPr marL="2204236" indent="0">
              <a:buNone/>
              <a:defRPr sz="1575" b="1"/>
            </a:lvl6pPr>
            <a:lvl7pPr marL="2645084" indent="0">
              <a:buNone/>
              <a:defRPr sz="1575" b="1"/>
            </a:lvl7pPr>
            <a:lvl8pPr marL="3085932" indent="0">
              <a:buNone/>
              <a:defRPr sz="1575" b="1"/>
            </a:lvl8pPr>
            <a:lvl9pPr marL="3526779" indent="0">
              <a:buNone/>
              <a:defRPr sz="1575" b="1"/>
            </a:lvl9pPr>
          </a:lstStyle>
          <a:p>
            <a:pPr lvl="0"/>
            <a:r>
              <a:rPr lang="en-US" smtClean="0"/>
              <a:t>Click to edit Master text styles</a:t>
            </a:r>
          </a:p>
        </p:txBody>
      </p:sp>
      <p:sp>
        <p:nvSpPr>
          <p:cNvPr id="4" name="Content Placeholder 3"/>
          <p:cNvSpPr>
            <a:spLocks noGrp="1"/>
          </p:cNvSpPr>
          <p:nvPr>
            <p:ph sz="half" idx="2"/>
          </p:nvPr>
        </p:nvSpPr>
        <p:spPr>
          <a:xfrm>
            <a:off x="2194561" y="10439938"/>
            <a:ext cx="19393301" cy="18965750"/>
          </a:xfrm>
          <a:prstGeom prst="rect">
            <a:avLst/>
          </a:prstGeom>
        </p:spPr>
        <p:txBody>
          <a:bodyPr lIns="90187" tIns="45094" rIns="90187" bIns="45094"/>
          <a:lstStyle>
            <a:lvl1pPr>
              <a:defRPr sz="2363"/>
            </a:lvl1pPr>
            <a:lvl2pPr>
              <a:defRPr sz="1913"/>
            </a:lvl2pPr>
            <a:lvl3pPr>
              <a:defRPr sz="1688"/>
            </a:lvl3pPr>
            <a:lvl4pPr>
              <a:defRPr sz="1575"/>
            </a:lvl4pPr>
            <a:lvl5pPr>
              <a:defRPr sz="1575"/>
            </a:lvl5pPr>
            <a:lvl6pPr>
              <a:defRPr sz="1575"/>
            </a:lvl6pPr>
            <a:lvl7pPr>
              <a:defRPr sz="1575"/>
            </a:lvl7pPr>
            <a:lvl8pPr>
              <a:defRPr sz="1575"/>
            </a:lvl8pPr>
            <a:lvl9pPr>
              <a:defRPr sz="157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923" y="7368327"/>
            <a:ext cx="19399718" cy="3071612"/>
          </a:xfrm>
          <a:prstGeom prst="rect">
            <a:avLst/>
          </a:prstGeom>
        </p:spPr>
        <p:txBody>
          <a:bodyPr lIns="90187" tIns="45094" rIns="90187" bIns="45094" anchor="b"/>
          <a:lstStyle>
            <a:lvl1pPr marL="0" indent="0">
              <a:buNone/>
              <a:defRPr sz="2363" b="1"/>
            </a:lvl1pPr>
            <a:lvl2pPr marL="440847" indent="0">
              <a:buNone/>
              <a:defRPr sz="1913" b="1"/>
            </a:lvl2pPr>
            <a:lvl3pPr marL="881695" indent="0">
              <a:buNone/>
              <a:defRPr sz="1688" b="1"/>
            </a:lvl3pPr>
            <a:lvl4pPr marL="1322542" indent="0">
              <a:buNone/>
              <a:defRPr sz="1575" b="1"/>
            </a:lvl4pPr>
            <a:lvl5pPr marL="1763389" indent="0">
              <a:buNone/>
              <a:defRPr sz="1575" b="1"/>
            </a:lvl5pPr>
            <a:lvl6pPr marL="2204236" indent="0">
              <a:buNone/>
              <a:defRPr sz="1575" b="1"/>
            </a:lvl6pPr>
            <a:lvl7pPr marL="2645084" indent="0">
              <a:buNone/>
              <a:defRPr sz="1575" b="1"/>
            </a:lvl7pPr>
            <a:lvl8pPr marL="3085932" indent="0">
              <a:buNone/>
              <a:defRPr sz="1575" b="1"/>
            </a:lvl8pPr>
            <a:lvl9pPr marL="3526779" indent="0">
              <a:buNone/>
              <a:defRPr sz="1575" b="1"/>
            </a:lvl9pPr>
          </a:lstStyle>
          <a:p>
            <a:pPr lvl="0"/>
            <a:r>
              <a:rPr lang="en-US" smtClean="0"/>
              <a:t>Click to edit Master text styles</a:t>
            </a:r>
          </a:p>
        </p:txBody>
      </p:sp>
      <p:sp>
        <p:nvSpPr>
          <p:cNvPr id="6" name="Content Placeholder 5"/>
          <p:cNvSpPr>
            <a:spLocks noGrp="1"/>
          </p:cNvSpPr>
          <p:nvPr>
            <p:ph sz="quarter" idx="4"/>
          </p:nvPr>
        </p:nvSpPr>
        <p:spPr>
          <a:xfrm>
            <a:off x="22296923" y="10439938"/>
            <a:ext cx="19399718" cy="18965750"/>
          </a:xfrm>
          <a:prstGeom prst="rect">
            <a:avLst/>
          </a:prstGeom>
        </p:spPr>
        <p:txBody>
          <a:bodyPr lIns="90187" tIns="45094" rIns="90187" bIns="45094"/>
          <a:lstStyle>
            <a:lvl1pPr>
              <a:defRPr sz="2363"/>
            </a:lvl1pPr>
            <a:lvl2pPr>
              <a:defRPr sz="1913"/>
            </a:lvl2pPr>
            <a:lvl3pPr>
              <a:defRPr sz="1688"/>
            </a:lvl3pPr>
            <a:lvl4pPr>
              <a:defRPr sz="1575"/>
            </a:lvl4pPr>
            <a:lvl5pPr>
              <a:defRPr sz="1575"/>
            </a:lvl5pPr>
            <a:lvl6pPr>
              <a:defRPr sz="1575"/>
            </a:lvl6pPr>
            <a:lvl7pPr>
              <a:defRPr sz="1575"/>
            </a:lvl7pPr>
            <a:lvl8pPr>
              <a:defRPr sz="1575"/>
            </a:lvl8pPr>
            <a:lvl9pPr>
              <a:defRPr sz="157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8" name="Rectangle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9" name="Rectangle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B8FBEA6E-6B58-4CC6-8D61-D7A483A2103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290237" y="2926724"/>
            <a:ext cx="37310730" cy="5486400"/>
          </a:xfrm>
          <a:prstGeom prst="rect">
            <a:avLst/>
          </a:prstGeom>
        </p:spPr>
        <p:txBody>
          <a:bodyPr lIns="90187" tIns="45094" rIns="90187" bIns="45094"/>
          <a:lstStyle/>
          <a:p>
            <a:r>
              <a:rPr lang="en-US" smtClean="0"/>
              <a:t>Click to edit Master title style</a:t>
            </a:r>
            <a:endParaRPr lang="en-US"/>
          </a:p>
        </p:txBody>
      </p:sp>
      <p:sp>
        <p:nvSpPr>
          <p:cNvPr id="3" name="Rectangle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4" name="Rectangle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5" name="Rectangle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497FA94F-F46C-4767-8B52-928E2037B18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3" name="Rectangle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4" name="Rectangle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4FEB4570-57DB-462E-93B8-C404F64FC1A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2" y="1310428"/>
            <a:ext cx="14439500" cy="5578163"/>
          </a:xfrm>
          <a:prstGeom prst="rect">
            <a:avLst/>
          </a:prstGeom>
        </p:spPr>
        <p:txBody>
          <a:bodyPr lIns="90187" tIns="45094" rIns="90187" bIns="45094" anchor="b"/>
          <a:lstStyle>
            <a:lvl1pPr algn="l">
              <a:defRPr sz="1913" b="1"/>
            </a:lvl1pPr>
          </a:lstStyle>
          <a:p>
            <a:r>
              <a:rPr lang="en-US" smtClean="0"/>
              <a:t>Click to edit Master title style</a:t>
            </a:r>
            <a:endParaRPr lang="en-US"/>
          </a:p>
        </p:txBody>
      </p:sp>
      <p:sp>
        <p:nvSpPr>
          <p:cNvPr id="3" name="Content Placeholder 2"/>
          <p:cNvSpPr>
            <a:spLocks noGrp="1"/>
          </p:cNvSpPr>
          <p:nvPr>
            <p:ph idx="1"/>
          </p:nvPr>
        </p:nvSpPr>
        <p:spPr>
          <a:xfrm>
            <a:off x="17160241" y="1310426"/>
            <a:ext cx="24536400" cy="28095262"/>
          </a:xfrm>
          <a:prstGeom prst="rect">
            <a:avLst/>
          </a:prstGeom>
        </p:spPr>
        <p:txBody>
          <a:bodyPr lIns="90187" tIns="45094" rIns="90187" bIns="45094"/>
          <a:lstStyle>
            <a:lvl1pPr>
              <a:defRPr sz="3150"/>
            </a:lvl1pPr>
            <a:lvl2pPr>
              <a:defRPr sz="2813"/>
            </a:lvl2pPr>
            <a:lvl3pPr>
              <a:defRPr sz="2363"/>
            </a:lvl3pPr>
            <a:lvl4pPr>
              <a:defRPr sz="1913"/>
            </a:lvl4pPr>
            <a:lvl5pPr>
              <a:defRPr sz="1913"/>
            </a:lvl5pPr>
            <a:lvl6pPr>
              <a:defRPr sz="1913"/>
            </a:lvl6pPr>
            <a:lvl7pPr>
              <a:defRPr sz="1913"/>
            </a:lvl7pPr>
            <a:lvl8pPr>
              <a:defRPr sz="1913"/>
            </a:lvl8pPr>
            <a:lvl9pPr>
              <a:defRPr sz="191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2" y="6888589"/>
            <a:ext cx="14439500" cy="22517100"/>
          </a:xfrm>
          <a:prstGeom prst="rect">
            <a:avLst/>
          </a:prstGeom>
        </p:spPr>
        <p:txBody>
          <a:bodyPr lIns="90187" tIns="45094" rIns="90187" bIns="45094"/>
          <a:lstStyle>
            <a:lvl1pPr marL="0" indent="0">
              <a:buNone/>
              <a:defRPr sz="1350"/>
            </a:lvl1pPr>
            <a:lvl2pPr marL="440847" indent="0">
              <a:buNone/>
              <a:defRPr sz="1125"/>
            </a:lvl2pPr>
            <a:lvl3pPr marL="881695" indent="0">
              <a:buNone/>
              <a:defRPr sz="900"/>
            </a:lvl3pPr>
            <a:lvl4pPr marL="1322542" indent="0">
              <a:buNone/>
              <a:defRPr sz="900"/>
            </a:lvl4pPr>
            <a:lvl5pPr marL="1763389" indent="0">
              <a:buNone/>
              <a:defRPr sz="900"/>
            </a:lvl5pPr>
            <a:lvl6pPr marL="2204236" indent="0">
              <a:buNone/>
              <a:defRPr sz="900"/>
            </a:lvl6pPr>
            <a:lvl7pPr marL="2645084" indent="0">
              <a:buNone/>
              <a:defRPr sz="900"/>
            </a:lvl7pPr>
            <a:lvl8pPr marL="3085932" indent="0">
              <a:buNone/>
              <a:defRPr sz="900"/>
            </a:lvl8pPr>
            <a:lvl9pPr marL="3526779"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6" name="Footer Placeholder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7" name="Slide Number Placeholder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0B1BBA61-B487-4C09-AFBE-F608CC08827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3381" y="23043526"/>
            <a:ext cx="26334720" cy="2719052"/>
          </a:xfrm>
          <a:prstGeom prst="rect">
            <a:avLst/>
          </a:prstGeom>
        </p:spPr>
        <p:txBody>
          <a:bodyPr lIns="90187" tIns="45094" rIns="90187" bIns="45094" anchor="b"/>
          <a:lstStyle>
            <a:lvl1pPr algn="l">
              <a:defRPr sz="1913" b="1"/>
            </a:lvl1pPr>
          </a:lstStyle>
          <a:p>
            <a:r>
              <a:rPr lang="en-US" smtClean="0"/>
              <a:t>Click to edit Master title style</a:t>
            </a:r>
            <a:endParaRPr lang="en-US"/>
          </a:p>
        </p:txBody>
      </p:sp>
      <p:sp>
        <p:nvSpPr>
          <p:cNvPr id="3" name="Picture Placeholder 2"/>
          <p:cNvSpPr>
            <a:spLocks noGrp="1"/>
          </p:cNvSpPr>
          <p:nvPr>
            <p:ph type="pic" idx="1"/>
          </p:nvPr>
        </p:nvSpPr>
        <p:spPr>
          <a:xfrm>
            <a:off x="8603381" y="2941216"/>
            <a:ext cx="26334720" cy="19751362"/>
          </a:xfrm>
          <a:prstGeom prst="rect">
            <a:avLst/>
          </a:prstGeom>
        </p:spPr>
        <p:txBody>
          <a:bodyPr lIns="90187" tIns="45094" rIns="90187" bIns="45094"/>
          <a:lstStyle>
            <a:lvl1pPr marL="0" indent="0">
              <a:buNone/>
              <a:defRPr sz="3150"/>
            </a:lvl1pPr>
            <a:lvl2pPr marL="440847" indent="0">
              <a:buNone/>
              <a:defRPr sz="2813"/>
            </a:lvl2pPr>
            <a:lvl3pPr marL="881695" indent="0">
              <a:buNone/>
              <a:defRPr sz="2363"/>
            </a:lvl3pPr>
            <a:lvl4pPr marL="1322542" indent="0">
              <a:buNone/>
              <a:defRPr sz="1913"/>
            </a:lvl4pPr>
            <a:lvl5pPr marL="1763389" indent="0">
              <a:buNone/>
              <a:defRPr sz="1913"/>
            </a:lvl5pPr>
            <a:lvl6pPr marL="2204236" indent="0">
              <a:buNone/>
              <a:defRPr sz="1913"/>
            </a:lvl6pPr>
            <a:lvl7pPr marL="2645084" indent="0">
              <a:buNone/>
              <a:defRPr sz="1913"/>
            </a:lvl7pPr>
            <a:lvl8pPr marL="3085932" indent="0">
              <a:buNone/>
              <a:defRPr sz="1913"/>
            </a:lvl8pPr>
            <a:lvl9pPr marL="3526779" indent="0">
              <a:buNone/>
              <a:defRPr sz="1913"/>
            </a:lvl9pPr>
          </a:lstStyle>
          <a:p>
            <a:pPr lvl="0"/>
            <a:endParaRPr lang="en-US" noProof="0" smtClean="0"/>
          </a:p>
        </p:txBody>
      </p:sp>
      <p:sp>
        <p:nvSpPr>
          <p:cNvPr id="4" name="Text Placeholder 3"/>
          <p:cNvSpPr>
            <a:spLocks noGrp="1"/>
          </p:cNvSpPr>
          <p:nvPr>
            <p:ph type="body" sz="half" idx="2"/>
          </p:nvPr>
        </p:nvSpPr>
        <p:spPr>
          <a:xfrm>
            <a:off x="8603381" y="25762576"/>
            <a:ext cx="26334720" cy="3863662"/>
          </a:xfrm>
          <a:prstGeom prst="rect">
            <a:avLst/>
          </a:prstGeom>
        </p:spPr>
        <p:txBody>
          <a:bodyPr lIns="90187" tIns="45094" rIns="90187" bIns="45094"/>
          <a:lstStyle>
            <a:lvl1pPr marL="0" indent="0">
              <a:buNone/>
              <a:defRPr sz="1350"/>
            </a:lvl1pPr>
            <a:lvl2pPr marL="440847" indent="0">
              <a:buNone/>
              <a:defRPr sz="1125"/>
            </a:lvl2pPr>
            <a:lvl3pPr marL="881695" indent="0">
              <a:buNone/>
              <a:defRPr sz="900"/>
            </a:lvl3pPr>
            <a:lvl4pPr marL="1322542" indent="0">
              <a:buNone/>
              <a:defRPr sz="900"/>
            </a:lvl4pPr>
            <a:lvl5pPr marL="1763389" indent="0">
              <a:buNone/>
              <a:defRPr sz="900"/>
            </a:lvl5pPr>
            <a:lvl6pPr marL="2204236" indent="0">
              <a:buNone/>
              <a:defRPr sz="900"/>
            </a:lvl6pPr>
            <a:lvl7pPr marL="2645084" indent="0">
              <a:buNone/>
              <a:defRPr sz="900"/>
            </a:lvl7pPr>
            <a:lvl8pPr marL="3085932" indent="0">
              <a:buNone/>
              <a:defRPr sz="900"/>
            </a:lvl8pPr>
            <a:lvl9pPr marL="3526779"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3290237" y="29993288"/>
            <a:ext cx="9144000" cy="2194237"/>
          </a:xfrm>
          <a:prstGeom prst="rect">
            <a:avLst/>
          </a:prstGeom>
          <a:ln/>
        </p:spPr>
        <p:txBody>
          <a:bodyPr/>
          <a:lstStyle>
            <a:lvl1pPr>
              <a:defRPr/>
            </a:lvl1pPr>
          </a:lstStyle>
          <a:p>
            <a:endParaRPr lang="en-US"/>
          </a:p>
        </p:txBody>
      </p:sp>
      <p:sp>
        <p:nvSpPr>
          <p:cNvPr id="6" name="Footer Placeholder 5"/>
          <p:cNvSpPr>
            <a:spLocks noGrp="1" noChangeArrowheads="1"/>
          </p:cNvSpPr>
          <p:nvPr>
            <p:ph type="ftr" sz="quarter" idx="11"/>
          </p:nvPr>
        </p:nvSpPr>
        <p:spPr>
          <a:xfrm>
            <a:off x="14997767" y="29993288"/>
            <a:ext cx="13895670" cy="2194237"/>
          </a:xfrm>
          <a:prstGeom prst="rect">
            <a:avLst/>
          </a:prstGeom>
          <a:ln/>
        </p:spPr>
        <p:txBody>
          <a:bodyPr lIns="90187" tIns="45094" rIns="90187" bIns="45094"/>
          <a:lstStyle>
            <a:lvl1pPr>
              <a:defRPr/>
            </a:lvl1pPr>
          </a:lstStyle>
          <a:p>
            <a:endParaRPr lang="en-US"/>
          </a:p>
        </p:txBody>
      </p:sp>
      <p:sp>
        <p:nvSpPr>
          <p:cNvPr id="7" name="Slide Number Placeholder 6"/>
          <p:cNvSpPr>
            <a:spLocks noGrp="1" noChangeArrowheads="1"/>
          </p:cNvSpPr>
          <p:nvPr>
            <p:ph type="sldNum" sz="quarter" idx="12"/>
          </p:nvPr>
        </p:nvSpPr>
        <p:spPr>
          <a:xfrm>
            <a:off x="31456964" y="29993288"/>
            <a:ext cx="9144000" cy="2194237"/>
          </a:xfrm>
          <a:prstGeom prst="rect">
            <a:avLst/>
          </a:prstGeom>
          <a:ln/>
        </p:spPr>
        <p:txBody>
          <a:bodyPr lIns="90187" tIns="45094" rIns="90187" bIns="45094"/>
          <a:lstStyle>
            <a:lvl1pPr>
              <a:defRPr/>
            </a:lvl1pPr>
          </a:lstStyle>
          <a:p>
            <a:fld id="{53EDBD1D-0B06-493F-9B9E-7B6F9BBD042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96000"/>
            <a:lum/>
          </a:blip>
          <a:srcRect/>
          <a:stretch>
            <a:fillRect t="-27000" b="-27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02855" rtl="0" eaLnBrk="0" fontAlgn="base" hangingPunct="0">
        <a:spcBef>
          <a:spcPct val="0"/>
        </a:spcBef>
        <a:spcAft>
          <a:spcPct val="0"/>
        </a:spcAft>
        <a:defRPr sz="20363">
          <a:solidFill>
            <a:schemeClr val="tx2"/>
          </a:solidFill>
          <a:latin typeface="+mj-lt"/>
          <a:ea typeface="+mj-ea"/>
          <a:cs typeface="+mj-cs"/>
        </a:defRPr>
      </a:lvl1pPr>
      <a:lvl2pPr algn="ctr" defTabSz="4302855" rtl="0" eaLnBrk="0" fontAlgn="base" hangingPunct="0">
        <a:spcBef>
          <a:spcPct val="0"/>
        </a:spcBef>
        <a:spcAft>
          <a:spcPct val="0"/>
        </a:spcAft>
        <a:defRPr sz="20363">
          <a:solidFill>
            <a:schemeClr val="tx2"/>
          </a:solidFill>
          <a:latin typeface="Times New Roman" pitchFamily="27" charset="0"/>
        </a:defRPr>
      </a:lvl2pPr>
      <a:lvl3pPr algn="ctr" defTabSz="4302855" rtl="0" eaLnBrk="0" fontAlgn="base" hangingPunct="0">
        <a:spcBef>
          <a:spcPct val="0"/>
        </a:spcBef>
        <a:spcAft>
          <a:spcPct val="0"/>
        </a:spcAft>
        <a:defRPr sz="20363">
          <a:solidFill>
            <a:schemeClr val="tx2"/>
          </a:solidFill>
          <a:latin typeface="Times New Roman" pitchFamily="27" charset="0"/>
        </a:defRPr>
      </a:lvl3pPr>
      <a:lvl4pPr algn="ctr" defTabSz="4302855" rtl="0" eaLnBrk="0" fontAlgn="base" hangingPunct="0">
        <a:spcBef>
          <a:spcPct val="0"/>
        </a:spcBef>
        <a:spcAft>
          <a:spcPct val="0"/>
        </a:spcAft>
        <a:defRPr sz="20363">
          <a:solidFill>
            <a:schemeClr val="tx2"/>
          </a:solidFill>
          <a:latin typeface="Times New Roman" pitchFamily="27" charset="0"/>
        </a:defRPr>
      </a:lvl4pPr>
      <a:lvl5pPr algn="ctr" defTabSz="4302855" rtl="0" eaLnBrk="0" fontAlgn="base" hangingPunct="0">
        <a:spcBef>
          <a:spcPct val="0"/>
        </a:spcBef>
        <a:spcAft>
          <a:spcPct val="0"/>
        </a:spcAft>
        <a:defRPr sz="20363">
          <a:solidFill>
            <a:schemeClr val="tx2"/>
          </a:solidFill>
          <a:latin typeface="Times New Roman" pitchFamily="27" charset="0"/>
        </a:defRPr>
      </a:lvl5pPr>
      <a:lvl6pPr marL="440847" algn="ctr" defTabSz="4302855" rtl="0" fontAlgn="base">
        <a:spcBef>
          <a:spcPct val="0"/>
        </a:spcBef>
        <a:spcAft>
          <a:spcPct val="0"/>
        </a:spcAft>
        <a:defRPr sz="20363">
          <a:solidFill>
            <a:schemeClr val="tx2"/>
          </a:solidFill>
          <a:latin typeface="Times New Roman" pitchFamily="27" charset="0"/>
        </a:defRPr>
      </a:lvl6pPr>
      <a:lvl7pPr marL="881695" algn="ctr" defTabSz="4302855" rtl="0" fontAlgn="base">
        <a:spcBef>
          <a:spcPct val="0"/>
        </a:spcBef>
        <a:spcAft>
          <a:spcPct val="0"/>
        </a:spcAft>
        <a:defRPr sz="20363">
          <a:solidFill>
            <a:schemeClr val="tx2"/>
          </a:solidFill>
          <a:latin typeface="Times New Roman" pitchFamily="27" charset="0"/>
        </a:defRPr>
      </a:lvl7pPr>
      <a:lvl8pPr marL="1322542" algn="ctr" defTabSz="4302855" rtl="0" fontAlgn="base">
        <a:spcBef>
          <a:spcPct val="0"/>
        </a:spcBef>
        <a:spcAft>
          <a:spcPct val="0"/>
        </a:spcAft>
        <a:defRPr sz="20363">
          <a:solidFill>
            <a:schemeClr val="tx2"/>
          </a:solidFill>
          <a:latin typeface="Times New Roman" pitchFamily="27" charset="0"/>
        </a:defRPr>
      </a:lvl8pPr>
      <a:lvl9pPr marL="1763389" algn="ctr" defTabSz="4302855" rtl="0" fontAlgn="base">
        <a:spcBef>
          <a:spcPct val="0"/>
        </a:spcBef>
        <a:spcAft>
          <a:spcPct val="0"/>
        </a:spcAft>
        <a:defRPr sz="20363">
          <a:solidFill>
            <a:schemeClr val="tx2"/>
          </a:solidFill>
          <a:latin typeface="Times New Roman" pitchFamily="27" charset="0"/>
        </a:defRPr>
      </a:lvl9pPr>
    </p:titleStyle>
    <p:bodyStyle>
      <a:lvl1pPr marL="1611849" indent="-1611849" algn="l" defTabSz="4302855" rtl="0" eaLnBrk="0" fontAlgn="base" hangingPunct="0">
        <a:spcBef>
          <a:spcPct val="20000"/>
        </a:spcBef>
        <a:spcAft>
          <a:spcPct val="0"/>
        </a:spcAft>
        <a:buChar char="•"/>
        <a:defRPr sz="15075">
          <a:solidFill>
            <a:schemeClr val="tx1"/>
          </a:solidFill>
          <a:latin typeface="+mn-lt"/>
          <a:ea typeface="+mn-ea"/>
          <a:cs typeface="+mn-cs"/>
        </a:defRPr>
      </a:lvl1pPr>
      <a:lvl2pPr marL="3493104" indent="-1342442" algn="l" defTabSz="4302855" rtl="0" eaLnBrk="0" fontAlgn="base" hangingPunct="0">
        <a:spcBef>
          <a:spcPct val="20000"/>
        </a:spcBef>
        <a:spcAft>
          <a:spcPct val="0"/>
        </a:spcAft>
        <a:buChar char="–"/>
        <a:defRPr sz="12825">
          <a:solidFill>
            <a:schemeClr val="tx1"/>
          </a:solidFill>
          <a:latin typeface="+mn-lt"/>
        </a:defRPr>
      </a:lvl2pPr>
      <a:lvl3pPr marL="5372828" indent="-1069974" algn="l" defTabSz="4302855" rtl="0" eaLnBrk="0" fontAlgn="base" hangingPunct="0">
        <a:spcBef>
          <a:spcPct val="20000"/>
        </a:spcBef>
        <a:spcAft>
          <a:spcPct val="0"/>
        </a:spcAft>
        <a:buChar char="•"/>
        <a:defRPr sz="11363">
          <a:solidFill>
            <a:schemeClr val="tx1"/>
          </a:solidFill>
          <a:latin typeface="+mn-lt"/>
        </a:defRPr>
      </a:lvl3pPr>
      <a:lvl4pPr marL="7525020" indent="-1071504" algn="l" defTabSz="4302855" rtl="0" eaLnBrk="0" fontAlgn="base" hangingPunct="0">
        <a:spcBef>
          <a:spcPct val="20000"/>
        </a:spcBef>
        <a:spcAft>
          <a:spcPct val="0"/>
        </a:spcAft>
        <a:buChar char="–"/>
        <a:defRPr sz="9450">
          <a:solidFill>
            <a:schemeClr val="tx1"/>
          </a:solidFill>
          <a:latin typeface="+mn-lt"/>
        </a:defRPr>
      </a:lvl4pPr>
      <a:lvl5pPr marL="9675682" indent="-1074565" algn="l" defTabSz="4302855" rtl="0" eaLnBrk="0" fontAlgn="base" hangingPunct="0">
        <a:spcBef>
          <a:spcPct val="20000"/>
        </a:spcBef>
        <a:spcAft>
          <a:spcPct val="0"/>
        </a:spcAft>
        <a:buChar char="»"/>
        <a:defRPr sz="9450">
          <a:solidFill>
            <a:schemeClr val="tx1"/>
          </a:solidFill>
          <a:latin typeface="+mn-lt"/>
        </a:defRPr>
      </a:lvl5pPr>
      <a:lvl6pPr marL="10116530" indent="-1074565" algn="l" defTabSz="4302855" rtl="0" fontAlgn="base">
        <a:spcBef>
          <a:spcPct val="20000"/>
        </a:spcBef>
        <a:spcAft>
          <a:spcPct val="0"/>
        </a:spcAft>
        <a:buChar char="»"/>
        <a:defRPr sz="9450">
          <a:solidFill>
            <a:schemeClr val="tx1"/>
          </a:solidFill>
          <a:latin typeface="+mn-lt"/>
        </a:defRPr>
      </a:lvl6pPr>
      <a:lvl7pPr marL="10557377" indent="-1074565" algn="l" defTabSz="4302855" rtl="0" fontAlgn="base">
        <a:spcBef>
          <a:spcPct val="20000"/>
        </a:spcBef>
        <a:spcAft>
          <a:spcPct val="0"/>
        </a:spcAft>
        <a:buChar char="»"/>
        <a:defRPr sz="9450">
          <a:solidFill>
            <a:schemeClr val="tx1"/>
          </a:solidFill>
          <a:latin typeface="+mn-lt"/>
        </a:defRPr>
      </a:lvl7pPr>
      <a:lvl8pPr marL="10998225" indent="-1074565" algn="l" defTabSz="4302855" rtl="0" fontAlgn="base">
        <a:spcBef>
          <a:spcPct val="20000"/>
        </a:spcBef>
        <a:spcAft>
          <a:spcPct val="0"/>
        </a:spcAft>
        <a:buChar char="»"/>
        <a:defRPr sz="9450">
          <a:solidFill>
            <a:schemeClr val="tx1"/>
          </a:solidFill>
          <a:latin typeface="+mn-lt"/>
        </a:defRPr>
      </a:lvl8pPr>
      <a:lvl9pPr marL="11439073" indent="-1074565" algn="l" defTabSz="4302855" rtl="0" fontAlgn="base">
        <a:spcBef>
          <a:spcPct val="20000"/>
        </a:spcBef>
        <a:spcAft>
          <a:spcPct val="0"/>
        </a:spcAft>
        <a:buChar char="»"/>
        <a:defRPr sz="9450">
          <a:solidFill>
            <a:schemeClr val="tx1"/>
          </a:solidFill>
          <a:latin typeface="+mn-lt"/>
        </a:defRPr>
      </a:lvl9pPr>
    </p:bodyStyle>
    <p:otherStyle>
      <a:defPPr>
        <a:defRPr lang="en-US"/>
      </a:defPPr>
      <a:lvl1pPr marL="0" algn="l" defTabSz="881695" rtl="0" eaLnBrk="1" latinLnBrk="0" hangingPunct="1">
        <a:defRPr sz="1688" kern="1200">
          <a:solidFill>
            <a:schemeClr val="tx1"/>
          </a:solidFill>
          <a:latin typeface="+mn-lt"/>
          <a:ea typeface="+mn-ea"/>
          <a:cs typeface="+mn-cs"/>
        </a:defRPr>
      </a:lvl1pPr>
      <a:lvl2pPr marL="440847" algn="l" defTabSz="881695" rtl="0" eaLnBrk="1" latinLnBrk="0" hangingPunct="1">
        <a:defRPr sz="1688" kern="1200">
          <a:solidFill>
            <a:schemeClr val="tx1"/>
          </a:solidFill>
          <a:latin typeface="+mn-lt"/>
          <a:ea typeface="+mn-ea"/>
          <a:cs typeface="+mn-cs"/>
        </a:defRPr>
      </a:lvl2pPr>
      <a:lvl3pPr marL="881695" algn="l" defTabSz="881695" rtl="0" eaLnBrk="1" latinLnBrk="0" hangingPunct="1">
        <a:defRPr sz="1688" kern="1200">
          <a:solidFill>
            <a:schemeClr val="tx1"/>
          </a:solidFill>
          <a:latin typeface="+mn-lt"/>
          <a:ea typeface="+mn-ea"/>
          <a:cs typeface="+mn-cs"/>
        </a:defRPr>
      </a:lvl3pPr>
      <a:lvl4pPr marL="1322542" algn="l" defTabSz="881695" rtl="0" eaLnBrk="1" latinLnBrk="0" hangingPunct="1">
        <a:defRPr sz="1688" kern="1200">
          <a:solidFill>
            <a:schemeClr val="tx1"/>
          </a:solidFill>
          <a:latin typeface="+mn-lt"/>
          <a:ea typeface="+mn-ea"/>
          <a:cs typeface="+mn-cs"/>
        </a:defRPr>
      </a:lvl4pPr>
      <a:lvl5pPr marL="1763389" algn="l" defTabSz="881695" rtl="0" eaLnBrk="1" latinLnBrk="0" hangingPunct="1">
        <a:defRPr sz="1688" kern="1200">
          <a:solidFill>
            <a:schemeClr val="tx1"/>
          </a:solidFill>
          <a:latin typeface="+mn-lt"/>
          <a:ea typeface="+mn-ea"/>
          <a:cs typeface="+mn-cs"/>
        </a:defRPr>
      </a:lvl5pPr>
      <a:lvl6pPr marL="2204236" algn="l" defTabSz="881695" rtl="0" eaLnBrk="1" latinLnBrk="0" hangingPunct="1">
        <a:defRPr sz="1688" kern="1200">
          <a:solidFill>
            <a:schemeClr val="tx1"/>
          </a:solidFill>
          <a:latin typeface="+mn-lt"/>
          <a:ea typeface="+mn-ea"/>
          <a:cs typeface="+mn-cs"/>
        </a:defRPr>
      </a:lvl6pPr>
      <a:lvl7pPr marL="2645084" algn="l" defTabSz="881695" rtl="0" eaLnBrk="1" latinLnBrk="0" hangingPunct="1">
        <a:defRPr sz="1688" kern="1200">
          <a:solidFill>
            <a:schemeClr val="tx1"/>
          </a:solidFill>
          <a:latin typeface="+mn-lt"/>
          <a:ea typeface="+mn-ea"/>
          <a:cs typeface="+mn-cs"/>
        </a:defRPr>
      </a:lvl7pPr>
      <a:lvl8pPr marL="3085932" algn="l" defTabSz="881695" rtl="0" eaLnBrk="1" latinLnBrk="0" hangingPunct="1">
        <a:defRPr sz="1688" kern="1200">
          <a:solidFill>
            <a:schemeClr val="tx1"/>
          </a:solidFill>
          <a:latin typeface="+mn-lt"/>
          <a:ea typeface="+mn-ea"/>
          <a:cs typeface="+mn-cs"/>
        </a:defRPr>
      </a:lvl8pPr>
      <a:lvl9pPr marL="3526779" algn="l" defTabSz="881695" rtl="0" eaLnBrk="1" latinLnBrk="0" hangingPunct="1">
        <a:defRPr sz="16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23000"/>
            <a:lum/>
          </a:blip>
          <a:srcRect/>
          <a:stretch>
            <a:fillRect t="-27000" b="-27000"/>
          </a:stretch>
        </a:blipFill>
        <a:effectLst/>
      </p:bgPr>
    </p:bg>
    <p:spTree>
      <p:nvGrpSpPr>
        <p:cNvPr id="1" name=""/>
        <p:cNvGrpSpPr/>
        <p:nvPr/>
      </p:nvGrpSpPr>
      <p:grpSpPr>
        <a:xfrm>
          <a:off x="0" y="0"/>
          <a:ext cx="0" cy="0"/>
          <a:chOff x="0" y="0"/>
          <a:chExt cx="0" cy="0"/>
        </a:xfrm>
      </p:grpSpPr>
      <p:sp>
        <p:nvSpPr>
          <p:cNvPr id="42" name="Rectangle 41"/>
          <p:cNvSpPr/>
          <p:nvPr/>
        </p:nvSpPr>
        <p:spPr bwMode="auto">
          <a:xfrm>
            <a:off x="1849920" y="21016912"/>
            <a:ext cx="9608058" cy="10889530"/>
          </a:xfrm>
          <a:prstGeom prst="rect">
            <a:avLst/>
          </a:prstGeom>
          <a:noFill/>
          <a:ln w="3175" cap="flat" cmpd="sng" algn="ctr">
            <a:noFill/>
            <a:prstDash val="solid"/>
            <a:round/>
            <a:headEnd type="none" w="med" len="med"/>
            <a:tailEnd type="none" w="med" len="med"/>
          </a:ln>
          <a:effectLst/>
        </p:spPr>
        <p:txBody>
          <a:bodyPr vert="horz" wrap="square" lIns="86120" tIns="43059" rIns="86120" bIns="43059" numCol="1" rtlCol="0" anchor="t" anchorCtr="0" compatLnSpc="1">
            <a:prstTxWarp prst="textNoShape">
              <a:avLst/>
            </a:prstTxWarp>
          </a:bodyPr>
          <a:lstStyle/>
          <a:p>
            <a:pPr defTabSz="1036130"/>
            <a:endParaRPr lang="en-US" sz="2813" dirty="0"/>
          </a:p>
        </p:txBody>
      </p:sp>
      <p:sp>
        <p:nvSpPr>
          <p:cNvPr id="37" name="Rectangle 36"/>
          <p:cNvSpPr/>
          <p:nvPr/>
        </p:nvSpPr>
        <p:spPr bwMode="auto">
          <a:xfrm>
            <a:off x="32398680" y="16494377"/>
            <a:ext cx="9608058" cy="9394434"/>
          </a:xfrm>
          <a:prstGeom prst="rect">
            <a:avLst/>
          </a:prstGeom>
          <a:noFill/>
          <a:ln w="3175" cap="flat" cmpd="sng" algn="ctr">
            <a:noFill/>
            <a:prstDash val="solid"/>
            <a:round/>
            <a:headEnd type="none" w="med" len="med"/>
            <a:tailEnd type="none" w="med" len="med"/>
          </a:ln>
          <a:effectLst/>
        </p:spPr>
        <p:txBody>
          <a:bodyPr vert="horz" wrap="square" lIns="86120" tIns="43059" rIns="86120" bIns="43059" numCol="1" rtlCol="0" anchor="t" anchorCtr="0" compatLnSpc="1">
            <a:prstTxWarp prst="textNoShape">
              <a:avLst/>
            </a:prstTxWarp>
          </a:bodyPr>
          <a:lstStyle/>
          <a:p>
            <a:pPr defTabSz="1036130"/>
            <a:endParaRPr lang="en-US" sz="2813" dirty="0"/>
          </a:p>
        </p:txBody>
      </p:sp>
      <p:sp>
        <p:nvSpPr>
          <p:cNvPr id="41" name="Rectangle 40"/>
          <p:cNvSpPr/>
          <p:nvPr/>
        </p:nvSpPr>
        <p:spPr bwMode="auto">
          <a:xfrm>
            <a:off x="32398680" y="28909714"/>
            <a:ext cx="9608058" cy="2991773"/>
          </a:xfrm>
          <a:prstGeom prst="rect">
            <a:avLst/>
          </a:prstGeom>
          <a:solidFill>
            <a:schemeClr val="bg1"/>
          </a:solidFill>
          <a:ln w="3175" cap="flat" cmpd="sng" algn="ctr">
            <a:noFill/>
            <a:prstDash val="solid"/>
            <a:round/>
            <a:headEnd type="none" w="med" len="med"/>
            <a:tailEnd type="none" w="med" len="med"/>
          </a:ln>
          <a:effectLst/>
        </p:spPr>
        <p:txBody>
          <a:bodyPr vert="horz" wrap="square" lIns="86120" tIns="43059" rIns="86120" bIns="43059" numCol="1" rtlCol="0" anchor="t" anchorCtr="0" compatLnSpc="1">
            <a:prstTxWarp prst="textNoShape">
              <a:avLst/>
            </a:prstTxWarp>
          </a:bodyPr>
          <a:lstStyle/>
          <a:p>
            <a:pPr defTabSz="1036130"/>
            <a:endParaRPr lang="en-US" sz="2813" dirty="0"/>
          </a:p>
        </p:txBody>
      </p:sp>
      <p:sp>
        <p:nvSpPr>
          <p:cNvPr id="24" name="Rectangle 23"/>
          <p:cNvSpPr/>
          <p:nvPr/>
        </p:nvSpPr>
        <p:spPr bwMode="auto">
          <a:xfrm>
            <a:off x="1849920" y="7316404"/>
            <a:ext cx="9608058" cy="10996250"/>
          </a:xfrm>
          <a:prstGeom prst="rect">
            <a:avLst/>
          </a:prstGeom>
          <a:noFill/>
          <a:ln w="3175" cap="flat" cmpd="sng" algn="ctr">
            <a:noFill/>
            <a:prstDash val="solid"/>
            <a:round/>
            <a:headEnd type="none" w="med" len="med"/>
            <a:tailEnd type="none" w="med" len="med"/>
          </a:ln>
          <a:effectLst/>
        </p:spPr>
        <p:txBody>
          <a:bodyPr vert="horz" wrap="square" lIns="86120" tIns="43059" rIns="86120" bIns="43059" numCol="1" rtlCol="0" anchor="t" anchorCtr="0" compatLnSpc="1">
            <a:prstTxWarp prst="textNoShape">
              <a:avLst/>
            </a:prstTxWarp>
          </a:bodyPr>
          <a:lstStyle/>
          <a:p>
            <a:pPr defTabSz="1036130"/>
            <a:endParaRPr lang="en-US" sz="2813" dirty="0"/>
          </a:p>
        </p:txBody>
      </p:sp>
      <p:sp>
        <p:nvSpPr>
          <p:cNvPr id="36" name="Rectangle 35"/>
          <p:cNvSpPr/>
          <p:nvPr/>
        </p:nvSpPr>
        <p:spPr bwMode="auto">
          <a:xfrm>
            <a:off x="12022620" y="7316403"/>
            <a:ext cx="9608058" cy="24590040"/>
          </a:xfrm>
          <a:prstGeom prst="rect">
            <a:avLst/>
          </a:prstGeom>
          <a:noFill/>
          <a:ln w="3175" cap="flat" cmpd="sng" algn="ctr">
            <a:noFill/>
            <a:prstDash val="solid"/>
            <a:round/>
            <a:headEnd type="none" w="med" len="med"/>
            <a:tailEnd type="none" w="med" len="med"/>
          </a:ln>
          <a:effectLst/>
        </p:spPr>
        <p:txBody>
          <a:bodyPr vert="horz" wrap="square" lIns="86120" tIns="43059" rIns="86120" bIns="43059" numCol="1" rtlCol="0" anchor="t" anchorCtr="0" compatLnSpc="1">
            <a:prstTxWarp prst="textNoShape">
              <a:avLst/>
            </a:prstTxWarp>
          </a:bodyPr>
          <a:lstStyle/>
          <a:p>
            <a:pPr defTabSz="1036130"/>
            <a:endParaRPr lang="en-US" sz="2813" dirty="0"/>
          </a:p>
        </p:txBody>
      </p:sp>
      <p:sp>
        <p:nvSpPr>
          <p:cNvPr id="38" name="Rectangle 37"/>
          <p:cNvSpPr/>
          <p:nvPr/>
        </p:nvSpPr>
        <p:spPr bwMode="auto">
          <a:xfrm>
            <a:off x="12307824" y="28314869"/>
            <a:ext cx="19202400" cy="4572000"/>
          </a:xfrm>
          <a:prstGeom prst="rect">
            <a:avLst/>
          </a:prstGeom>
          <a:solidFill>
            <a:schemeClr val="bg2">
              <a:lumMod val="60000"/>
              <a:lumOff val="40000"/>
              <a:alpha val="65000"/>
            </a:schemeClr>
          </a:solidFill>
          <a:ln w="3175" cap="flat" cmpd="sng" algn="ctr">
            <a:solidFill>
              <a:srgbClr val="FFFF00"/>
            </a:solidFill>
            <a:prstDash val="solid"/>
            <a:round/>
            <a:headEnd type="none" w="med" len="med"/>
            <a:tailEnd type="none" w="med" len="med"/>
          </a:ln>
          <a:effectLst/>
        </p:spPr>
        <p:txBody>
          <a:bodyPr vert="horz" wrap="square" lIns="86120" tIns="43059" rIns="86120" bIns="43059" numCol="1" rtlCol="0" anchor="ctr" anchorCtr="1" compatLnSpc="1">
            <a:prstTxWarp prst="textNoShape">
              <a:avLst/>
            </a:prstTxWarp>
          </a:bodyPr>
          <a:lstStyle/>
          <a:p>
            <a:pPr defTabSz="1036130"/>
            <a:r>
              <a:rPr lang="en-US" sz="3800" dirty="0" smtClean="0"/>
              <a:t>Through the research preformed, a culmination of ideas and program curriculum has been curated for the purpose of starting a platform for California to build their own structured curriculum. However, results will only come when action is put in place. To attain this </a:t>
            </a:r>
            <a:r>
              <a:rPr lang="en-US" sz="3800" dirty="0" smtClean="0"/>
              <a:t>project’s </a:t>
            </a:r>
            <a:r>
              <a:rPr lang="en-US" sz="3800" dirty="0" smtClean="0"/>
              <a:t>goal, it is recommended to contact California </a:t>
            </a:r>
            <a:r>
              <a:rPr lang="en-US" sz="3800" dirty="0" smtClean="0"/>
              <a:t>Agricultural </a:t>
            </a:r>
            <a:r>
              <a:rPr lang="en-US" sz="3800" dirty="0" smtClean="0"/>
              <a:t>Teachers Association to investigate where the proposal for curriculum stands. Using information gleaned and information from research, inquire on being a apart of a committee or forming a committee to start curriculum development and a task force to get it adopted at a state level. </a:t>
            </a:r>
            <a:endParaRPr lang="en-US" sz="3800" dirty="0"/>
          </a:p>
        </p:txBody>
      </p:sp>
      <p:sp>
        <p:nvSpPr>
          <p:cNvPr id="5" name="TextBox 4"/>
          <p:cNvSpPr txBox="1"/>
          <p:nvPr/>
        </p:nvSpPr>
        <p:spPr>
          <a:xfrm>
            <a:off x="1867252" y="5354007"/>
            <a:ext cx="9591324" cy="1656402"/>
          </a:xfrm>
          <a:prstGeom prst="rect">
            <a:avLst/>
          </a:prstGeom>
          <a:solidFill>
            <a:schemeClr val="bg2">
              <a:lumMod val="60000"/>
              <a:lumOff val="40000"/>
              <a:alpha val="65000"/>
            </a:schemeClr>
          </a:solidFill>
          <a:ln>
            <a:solidFill>
              <a:srgbClr val="FFFF00"/>
            </a:solidFill>
          </a:ln>
        </p:spPr>
        <p:style>
          <a:lnRef idx="1">
            <a:schemeClr val="accent4"/>
          </a:lnRef>
          <a:fillRef idx="3">
            <a:schemeClr val="accent4"/>
          </a:fillRef>
          <a:effectRef idx="2">
            <a:schemeClr val="accent4"/>
          </a:effectRef>
          <a:fontRef idx="minor">
            <a:schemeClr val="lt1"/>
          </a:fontRef>
        </p:style>
        <p:txBody>
          <a:bodyPr wrap="square" lIns="258360" tIns="51435" rIns="258360" bIns="154305" rtlCol="0" anchor="ctr" anchorCtr="0">
            <a:normAutofit/>
          </a:bodyPr>
          <a:lstStyle/>
          <a:p>
            <a:pPr algn="ctr">
              <a:spcAft>
                <a:spcPts val="0"/>
              </a:spcAft>
            </a:pPr>
            <a:r>
              <a:rPr lang="en-US" sz="5000" b="1" dirty="0">
                <a:solidFill>
                  <a:srgbClr val="000066"/>
                </a:solidFill>
                <a:latin typeface="Arial"/>
                <a:cs typeface="Arial"/>
              </a:rPr>
              <a:t>Introduction</a:t>
            </a:r>
          </a:p>
        </p:txBody>
      </p:sp>
      <p:sp>
        <p:nvSpPr>
          <p:cNvPr id="7" name="TextBox 6"/>
          <p:cNvSpPr txBox="1"/>
          <p:nvPr/>
        </p:nvSpPr>
        <p:spPr>
          <a:xfrm>
            <a:off x="12307824" y="5354007"/>
            <a:ext cx="19259550" cy="1656402"/>
          </a:xfrm>
          <a:prstGeom prst="rect">
            <a:avLst/>
          </a:prstGeom>
          <a:solidFill>
            <a:schemeClr val="bg2">
              <a:lumMod val="60000"/>
              <a:lumOff val="40000"/>
              <a:alpha val="65000"/>
            </a:schemeClr>
          </a:solidFill>
          <a:ln>
            <a:solidFill>
              <a:srgbClr val="FFFF00"/>
            </a:solidFill>
          </a:ln>
        </p:spPr>
        <p:style>
          <a:lnRef idx="1">
            <a:schemeClr val="accent4"/>
          </a:lnRef>
          <a:fillRef idx="3">
            <a:schemeClr val="accent4"/>
          </a:fillRef>
          <a:effectRef idx="2">
            <a:schemeClr val="accent4"/>
          </a:effectRef>
          <a:fontRef idx="minor">
            <a:schemeClr val="lt1"/>
          </a:fontRef>
        </p:style>
        <p:txBody>
          <a:bodyPr wrap="square" lIns="258360" tIns="51435" rIns="258360" bIns="154305" rtlCol="0" anchor="ctr" anchorCtr="0">
            <a:normAutofit/>
          </a:bodyPr>
          <a:lstStyle/>
          <a:p>
            <a:pPr algn="ctr">
              <a:spcAft>
                <a:spcPts val="0"/>
              </a:spcAft>
            </a:pPr>
            <a:r>
              <a:rPr lang="en-US" sz="5000" b="1" dirty="0" smtClean="0">
                <a:solidFill>
                  <a:srgbClr val="0F0163"/>
                </a:solidFill>
                <a:latin typeface="Arial"/>
                <a:cs typeface="Arial"/>
              </a:rPr>
              <a:t>Methods and Findings</a:t>
            </a:r>
            <a:endParaRPr lang="en-US" sz="5000" b="1" dirty="0">
              <a:solidFill>
                <a:srgbClr val="0F0163"/>
              </a:solidFill>
              <a:latin typeface="Arial"/>
              <a:cs typeface="Arial"/>
            </a:endParaRPr>
          </a:p>
        </p:txBody>
      </p:sp>
      <p:sp>
        <p:nvSpPr>
          <p:cNvPr id="8" name="TextBox 7"/>
          <p:cNvSpPr txBox="1"/>
          <p:nvPr/>
        </p:nvSpPr>
        <p:spPr>
          <a:xfrm>
            <a:off x="12307824" y="26328057"/>
            <a:ext cx="19293840" cy="1618293"/>
          </a:xfrm>
          <a:prstGeom prst="rect">
            <a:avLst/>
          </a:prstGeom>
          <a:solidFill>
            <a:schemeClr val="bg2">
              <a:lumMod val="60000"/>
              <a:lumOff val="40000"/>
              <a:alpha val="65000"/>
            </a:schemeClr>
          </a:solidFill>
          <a:ln>
            <a:solidFill>
              <a:srgbClr val="FFFF00"/>
            </a:solidFill>
          </a:ln>
        </p:spPr>
        <p:style>
          <a:lnRef idx="1">
            <a:schemeClr val="accent4"/>
          </a:lnRef>
          <a:fillRef idx="3">
            <a:schemeClr val="accent4"/>
          </a:fillRef>
          <a:effectRef idx="2">
            <a:schemeClr val="accent4"/>
          </a:effectRef>
          <a:fontRef idx="minor">
            <a:schemeClr val="lt1"/>
          </a:fontRef>
        </p:style>
        <p:txBody>
          <a:bodyPr wrap="square" lIns="258360" tIns="51435" rIns="258360" bIns="154305" rtlCol="0" anchor="ctr" anchorCtr="0">
            <a:normAutofit/>
          </a:bodyPr>
          <a:lstStyle/>
          <a:p>
            <a:pPr algn="ctr">
              <a:spcAft>
                <a:spcPts val="0"/>
              </a:spcAft>
            </a:pPr>
            <a:r>
              <a:rPr lang="en-US" sz="5000" b="1" dirty="0">
                <a:solidFill>
                  <a:srgbClr val="0F0163"/>
                </a:solidFill>
                <a:latin typeface="Arial"/>
                <a:cs typeface="Arial"/>
              </a:rPr>
              <a:t>Results</a:t>
            </a:r>
          </a:p>
        </p:txBody>
      </p:sp>
      <p:sp>
        <p:nvSpPr>
          <p:cNvPr id="9" name="TextBox 8"/>
          <p:cNvSpPr txBox="1"/>
          <p:nvPr/>
        </p:nvSpPr>
        <p:spPr>
          <a:xfrm>
            <a:off x="32003999" y="14579808"/>
            <a:ext cx="10915651" cy="1656402"/>
          </a:xfrm>
          <a:prstGeom prst="rect">
            <a:avLst/>
          </a:prstGeom>
          <a:solidFill>
            <a:schemeClr val="bg2">
              <a:lumMod val="60000"/>
              <a:lumOff val="40000"/>
              <a:alpha val="65000"/>
            </a:schemeClr>
          </a:solidFill>
          <a:ln>
            <a:solidFill>
              <a:srgbClr val="FFFF00"/>
            </a:solidFill>
          </a:ln>
        </p:spPr>
        <p:style>
          <a:lnRef idx="1">
            <a:schemeClr val="accent4"/>
          </a:lnRef>
          <a:fillRef idx="3">
            <a:schemeClr val="accent4"/>
          </a:fillRef>
          <a:effectRef idx="2">
            <a:schemeClr val="accent4"/>
          </a:effectRef>
          <a:fontRef idx="minor">
            <a:schemeClr val="lt1"/>
          </a:fontRef>
        </p:style>
        <p:txBody>
          <a:bodyPr wrap="square" lIns="258360" tIns="51435" rIns="258360" bIns="154305" rtlCol="0" anchor="ctr" anchorCtr="0">
            <a:normAutofit/>
          </a:bodyPr>
          <a:lstStyle/>
          <a:p>
            <a:pPr algn="ctr">
              <a:spcAft>
                <a:spcPts val="0"/>
              </a:spcAft>
            </a:pPr>
            <a:r>
              <a:rPr lang="en-US" sz="5000" b="1" dirty="0">
                <a:solidFill>
                  <a:srgbClr val="000066"/>
                </a:solidFill>
                <a:latin typeface="Arial"/>
                <a:cs typeface="Arial"/>
              </a:rPr>
              <a:t>Conclusions</a:t>
            </a:r>
          </a:p>
        </p:txBody>
      </p:sp>
      <p:sp>
        <p:nvSpPr>
          <p:cNvPr id="10" name="TextBox 9"/>
          <p:cNvSpPr txBox="1"/>
          <p:nvPr/>
        </p:nvSpPr>
        <p:spPr>
          <a:xfrm>
            <a:off x="32004000" y="23514037"/>
            <a:ext cx="10972801" cy="1656402"/>
          </a:xfrm>
          <a:prstGeom prst="rect">
            <a:avLst/>
          </a:prstGeom>
          <a:solidFill>
            <a:schemeClr val="bg2">
              <a:lumMod val="60000"/>
              <a:lumOff val="40000"/>
            </a:schemeClr>
          </a:solidFill>
          <a:ln>
            <a:solidFill>
              <a:srgbClr val="FFFF00"/>
            </a:solidFill>
          </a:ln>
        </p:spPr>
        <p:style>
          <a:lnRef idx="1">
            <a:schemeClr val="accent4"/>
          </a:lnRef>
          <a:fillRef idx="3">
            <a:schemeClr val="accent4"/>
          </a:fillRef>
          <a:effectRef idx="2">
            <a:schemeClr val="accent4"/>
          </a:effectRef>
          <a:fontRef idx="minor">
            <a:schemeClr val="lt1"/>
          </a:fontRef>
        </p:style>
        <p:txBody>
          <a:bodyPr wrap="square" lIns="258360" tIns="51435" rIns="258360" bIns="154305" rtlCol="0" anchor="ctr" anchorCtr="0">
            <a:normAutofit/>
          </a:bodyPr>
          <a:lstStyle/>
          <a:p>
            <a:pPr algn="ctr">
              <a:spcAft>
                <a:spcPts val="0"/>
              </a:spcAft>
            </a:pPr>
            <a:r>
              <a:rPr lang="en-US" sz="5000" b="1" dirty="0">
                <a:solidFill>
                  <a:srgbClr val="000066"/>
                </a:solidFill>
                <a:latin typeface="Arial"/>
                <a:cs typeface="Arial"/>
              </a:rPr>
              <a:t>References</a:t>
            </a:r>
          </a:p>
        </p:txBody>
      </p:sp>
      <p:sp>
        <p:nvSpPr>
          <p:cNvPr id="11" name="Text Box 4"/>
          <p:cNvSpPr txBox="1">
            <a:spLocks noChangeArrowheads="1"/>
          </p:cNvSpPr>
          <p:nvPr/>
        </p:nvSpPr>
        <p:spPr bwMode="auto">
          <a:xfrm>
            <a:off x="1943100" y="7483009"/>
            <a:ext cx="9544050" cy="11338560"/>
          </a:xfrm>
          <a:prstGeom prst="rect">
            <a:avLst/>
          </a:prstGeom>
          <a:solidFill>
            <a:schemeClr val="bg2">
              <a:lumMod val="60000"/>
              <a:lumOff val="40000"/>
              <a:alpha val="65000"/>
            </a:schemeClr>
          </a:solidFill>
          <a:ln w="9525">
            <a:solidFill>
              <a:srgbClr val="FFFF00"/>
            </a:solidFill>
            <a:miter lim="800000"/>
            <a:headEnd/>
            <a:tailEnd/>
          </a:ln>
        </p:spPr>
        <p:txBody>
          <a:bodyPr wrap="square" lIns="457200" tIns="0" rIns="0" bIns="0" anchor="ctr" anchorCtr="1">
            <a:spAutoFit/>
          </a:bodyPr>
          <a:lstStyle/>
          <a:p>
            <a:pPr defTabSz="3577293">
              <a:spcBef>
                <a:spcPts val="0"/>
              </a:spcBef>
              <a:spcAft>
                <a:spcPts val="1350"/>
              </a:spcAft>
              <a:buFont typeface="Arial" pitchFamily="34" charset="0"/>
              <a:buChar char="•"/>
            </a:pPr>
            <a:r>
              <a:rPr lang="en-US" sz="4050" dirty="0" smtClean="0"/>
              <a:t> </a:t>
            </a:r>
            <a:r>
              <a:rPr lang="en-US" sz="3800" dirty="0" smtClean="0"/>
              <a:t>California should start agricultural education at younger ages</a:t>
            </a:r>
          </a:p>
          <a:p>
            <a:pPr defTabSz="3577293">
              <a:spcBef>
                <a:spcPts val="0"/>
              </a:spcBef>
              <a:spcAft>
                <a:spcPts val="1350"/>
              </a:spcAft>
              <a:buFont typeface="Arial" pitchFamily="34" charset="0"/>
              <a:buChar char="•"/>
            </a:pPr>
            <a:r>
              <a:rPr lang="en-US" sz="3800" dirty="0" smtClean="0"/>
              <a:t>Future Farmers of America (FFA)</a:t>
            </a:r>
          </a:p>
          <a:p>
            <a:pPr lvl="1" defTabSz="3577293">
              <a:spcBef>
                <a:spcPts val="0"/>
              </a:spcBef>
              <a:spcAft>
                <a:spcPts val="1350"/>
              </a:spcAft>
              <a:buFont typeface="Arial" pitchFamily="34" charset="0"/>
              <a:buChar char="•"/>
            </a:pPr>
            <a:r>
              <a:rPr lang="en-US" sz="3800" dirty="0" smtClean="0"/>
              <a:t>Focuses on agricultural awareness and leadership, only present n high schools</a:t>
            </a:r>
          </a:p>
          <a:p>
            <a:pPr defTabSz="3577293">
              <a:spcBef>
                <a:spcPts val="0"/>
              </a:spcBef>
              <a:spcAft>
                <a:spcPts val="1350"/>
              </a:spcAft>
              <a:buFont typeface="Arial" pitchFamily="34" charset="0"/>
              <a:buChar char="•"/>
            </a:pPr>
            <a:r>
              <a:rPr lang="en-US" sz="3800" dirty="0" smtClean="0"/>
              <a:t>FFA should partner with California in establishing middle school agricultural programs</a:t>
            </a:r>
          </a:p>
          <a:p>
            <a:pPr defTabSz="3577293">
              <a:spcBef>
                <a:spcPts val="0"/>
              </a:spcBef>
              <a:spcAft>
                <a:spcPts val="1350"/>
              </a:spcAft>
              <a:buFont typeface="Arial" pitchFamily="34" charset="0"/>
              <a:buChar char="•"/>
            </a:pPr>
            <a:r>
              <a:rPr lang="en-US" sz="3800" dirty="0" smtClean="0"/>
              <a:t>The earlier a student is exposed to the vastness of agriculture, the more likely they will participate and engage in the industry and act as an informed consumer (</a:t>
            </a:r>
            <a:r>
              <a:rPr lang="en-US" sz="3800" dirty="0" err="1" smtClean="0"/>
              <a:t>Hughe</a:t>
            </a:r>
            <a:r>
              <a:rPr lang="en-US" sz="3800" dirty="0" smtClean="0"/>
              <a:t>, N.D).</a:t>
            </a:r>
          </a:p>
          <a:p>
            <a:pPr defTabSz="3577293">
              <a:spcBef>
                <a:spcPts val="0"/>
              </a:spcBef>
              <a:spcAft>
                <a:spcPts val="1350"/>
              </a:spcAft>
              <a:buFont typeface="Arial" pitchFamily="34" charset="0"/>
              <a:buChar char="•"/>
            </a:pPr>
            <a:r>
              <a:rPr lang="en-US" sz="3800" dirty="0" smtClean="0"/>
              <a:t>Currently a discussion and some areas have already adopted programs.</a:t>
            </a:r>
          </a:p>
          <a:p>
            <a:pPr lvl="1" defTabSz="3577293">
              <a:spcBef>
                <a:spcPts val="0"/>
              </a:spcBef>
              <a:spcAft>
                <a:spcPts val="1350"/>
              </a:spcAft>
              <a:buFont typeface="Arial" pitchFamily="34" charset="0"/>
              <a:buChar char="•"/>
            </a:pPr>
            <a:r>
              <a:rPr lang="en-US" sz="3800" dirty="0" smtClean="0"/>
              <a:t>To ensure the success of these programs and future programs, need to adopt standardized curriculum. </a:t>
            </a:r>
          </a:p>
        </p:txBody>
      </p:sp>
      <p:sp>
        <p:nvSpPr>
          <p:cNvPr id="12" name="Rectangle 11"/>
          <p:cNvSpPr/>
          <p:nvPr/>
        </p:nvSpPr>
        <p:spPr>
          <a:xfrm>
            <a:off x="1828800" y="21945599"/>
            <a:ext cx="9715500" cy="9875520"/>
          </a:xfrm>
          <a:prstGeom prst="rect">
            <a:avLst/>
          </a:prstGeom>
          <a:solidFill>
            <a:schemeClr val="bg2">
              <a:lumMod val="60000"/>
              <a:lumOff val="40000"/>
              <a:alpha val="65000"/>
            </a:schemeClr>
          </a:solidFill>
          <a:ln>
            <a:solidFill>
              <a:srgbClr val="FFFF00"/>
            </a:solidFill>
          </a:ln>
        </p:spPr>
        <p:txBody>
          <a:bodyPr wrap="square" lIns="457200" tIns="0" rIns="0" bIns="0" anchor="ctr" anchorCtr="1">
            <a:spAutoFit/>
          </a:bodyPr>
          <a:lstStyle/>
          <a:p>
            <a:pPr marL="47453" indent="-47453" defTabSz="3577293">
              <a:spcBef>
                <a:spcPts val="0"/>
              </a:spcBef>
              <a:spcAft>
                <a:spcPts val="1350"/>
              </a:spcAft>
              <a:buFont typeface="Arial" pitchFamily="34" charset="0"/>
              <a:buChar char="•"/>
            </a:pPr>
            <a:r>
              <a:rPr lang="en-US" sz="3800" dirty="0" smtClean="0">
                <a:latin typeface="Constantia"/>
                <a:cs typeface="Constantia"/>
              </a:rPr>
              <a:t>Curriculum should focus on agricultural literacy and exploration of topics (</a:t>
            </a:r>
            <a:r>
              <a:rPr lang="en-US" sz="3800" dirty="0" err="1" smtClean="0"/>
              <a:t>Rosetti</a:t>
            </a:r>
            <a:r>
              <a:rPr lang="en-US" sz="3800" dirty="0" smtClean="0"/>
              <a:t>, Padilla, &amp; </a:t>
            </a:r>
            <a:r>
              <a:rPr lang="en-US" sz="3800" dirty="0" err="1" smtClean="0"/>
              <a:t>McCaslin</a:t>
            </a:r>
            <a:r>
              <a:rPr lang="en-US" sz="3800" dirty="0" smtClean="0"/>
              <a:t>, 1992)</a:t>
            </a:r>
            <a:endParaRPr lang="en-US" sz="3800" dirty="0" smtClean="0">
              <a:latin typeface="Constantia"/>
              <a:cs typeface="Constantia"/>
            </a:endParaRPr>
          </a:p>
          <a:p>
            <a:pPr marL="504602" lvl="1" indent="-47453" defTabSz="3577293">
              <a:spcBef>
                <a:spcPts val="0"/>
              </a:spcBef>
              <a:spcAft>
                <a:spcPts val="1350"/>
              </a:spcAft>
              <a:buFont typeface="Arial" pitchFamily="34" charset="0"/>
              <a:buChar char="•"/>
            </a:pPr>
            <a:r>
              <a:rPr lang="en-US" sz="3800" dirty="0" smtClean="0"/>
              <a:t> Specifically agriculture’s relationship with the environment, agriculture’s relationship with natural resources, societal significance of agriculture, and the global significance of agriculture (Frick, M. J., 1993)</a:t>
            </a:r>
          </a:p>
          <a:p>
            <a:pPr marL="47453" indent="-47453" defTabSz="3577293">
              <a:spcBef>
                <a:spcPts val="0"/>
              </a:spcBef>
              <a:spcAft>
                <a:spcPts val="1350"/>
              </a:spcAft>
              <a:buFont typeface="Arial" pitchFamily="34" charset="0"/>
              <a:buChar char="•"/>
            </a:pPr>
            <a:r>
              <a:rPr lang="en-US" sz="3800" dirty="0" smtClean="0">
                <a:latin typeface="Constantia"/>
                <a:cs typeface="Constantia"/>
              </a:rPr>
              <a:t> Hands on components are critical </a:t>
            </a:r>
          </a:p>
          <a:p>
            <a:pPr marL="47453" indent="-47453" defTabSz="3577293">
              <a:spcBef>
                <a:spcPts val="0"/>
              </a:spcBef>
              <a:spcAft>
                <a:spcPts val="1350"/>
              </a:spcAft>
              <a:buFont typeface="Arial" pitchFamily="34" charset="0"/>
              <a:buChar char="•"/>
            </a:pPr>
            <a:r>
              <a:rPr lang="en-US" sz="3800" dirty="0" smtClean="0">
                <a:latin typeface="Constantia"/>
                <a:cs typeface="Constantia"/>
              </a:rPr>
              <a:t> Explored an integrated middle school program. Gathered information on its structure, current curriculum, and needs for future curriculum. </a:t>
            </a:r>
          </a:p>
          <a:p>
            <a:pPr marL="47453" indent="-47453" defTabSz="3577293">
              <a:spcBef>
                <a:spcPts val="0"/>
              </a:spcBef>
              <a:spcAft>
                <a:spcPts val="1350"/>
              </a:spcAft>
              <a:buFont typeface="Arial" pitchFamily="34" charset="0"/>
              <a:buChar char="•"/>
            </a:pPr>
            <a:r>
              <a:rPr lang="en-US" sz="3800" dirty="0" smtClean="0">
                <a:latin typeface="Constantia"/>
                <a:cs typeface="Constantia"/>
              </a:rPr>
              <a:t> </a:t>
            </a:r>
            <a:r>
              <a:rPr lang="en-US" sz="4000" dirty="0" smtClean="0"/>
              <a:t>East Jackson Middle School program structure </a:t>
            </a:r>
            <a:endParaRPr lang="en-US" sz="3800" dirty="0">
              <a:latin typeface="Constantia"/>
              <a:cs typeface="Constantia"/>
            </a:endParaRPr>
          </a:p>
        </p:txBody>
      </p:sp>
      <p:sp>
        <p:nvSpPr>
          <p:cNvPr id="13" name="Rectangle 12"/>
          <p:cNvSpPr/>
          <p:nvPr/>
        </p:nvSpPr>
        <p:spPr>
          <a:xfrm>
            <a:off x="12308549" y="7483010"/>
            <a:ext cx="19295401" cy="18463089"/>
          </a:xfrm>
          <a:prstGeom prst="rect">
            <a:avLst/>
          </a:prstGeom>
          <a:solidFill>
            <a:schemeClr val="bg2">
              <a:lumMod val="60000"/>
              <a:lumOff val="40000"/>
              <a:alpha val="65000"/>
            </a:schemeClr>
          </a:solidFill>
          <a:ln>
            <a:solidFill>
              <a:srgbClr val="FFFF00"/>
            </a:solidFill>
          </a:ln>
        </p:spPr>
        <p:txBody>
          <a:bodyPr wrap="square" lIns="457200" tIns="0" rIns="0" bIns="0" anchor="ctr" anchorCtr="1">
            <a:spAutoFit/>
          </a:bodyPr>
          <a:lstStyle/>
          <a:p>
            <a:pPr marL="514350" lvl="0" indent="-514350">
              <a:buFont typeface="+mj-lt"/>
              <a:buAutoNum type="arabicPeriod"/>
            </a:pPr>
            <a:r>
              <a:rPr lang="en-US" sz="3800" dirty="0" smtClean="0"/>
              <a:t>Identify important topics in order to understand and create standardized curriculum.</a:t>
            </a:r>
          </a:p>
          <a:p>
            <a:pPr marL="971499" lvl="1" indent="-514350">
              <a:buFont typeface="+mj-lt"/>
              <a:buAutoNum type="arabicPeriod"/>
            </a:pPr>
            <a:r>
              <a:rPr lang="en-US" sz="3800" dirty="0" smtClean="0"/>
              <a:t>Benefits of curriculum </a:t>
            </a:r>
          </a:p>
          <a:p>
            <a:pPr marL="971499" lvl="1" indent="-514350">
              <a:buFont typeface="+mj-lt"/>
              <a:buAutoNum type="arabicPeriod"/>
            </a:pPr>
            <a:r>
              <a:rPr lang="en-US" sz="3800" dirty="0" smtClean="0"/>
              <a:t>Curriculum needs and importance</a:t>
            </a:r>
          </a:p>
          <a:p>
            <a:pPr marL="1428648" lvl="2" indent="-514350">
              <a:buFont typeface="+mj-lt"/>
              <a:buAutoNum type="arabicPeriod"/>
            </a:pPr>
            <a:r>
              <a:rPr lang="en-US" sz="3800" i="1" dirty="0" smtClean="0"/>
              <a:t>A focus in the curriculum to be based off of two premises: agricultural literacy and the exploration of agricultural topics (</a:t>
            </a:r>
            <a:r>
              <a:rPr lang="en-US" sz="3800" i="1" dirty="0" err="1" smtClean="0"/>
              <a:t>Rosetti</a:t>
            </a:r>
            <a:r>
              <a:rPr lang="en-US" sz="3800" i="1" dirty="0" smtClean="0"/>
              <a:t>, Padilla, &amp; </a:t>
            </a:r>
            <a:r>
              <a:rPr lang="en-US" sz="3800" i="1" dirty="0" err="1" smtClean="0"/>
              <a:t>McCaslin</a:t>
            </a:r>
            <a:r>
              <a:rPr lang="en-US" sz="3800" i="1" dirty="0" smtClean="0"/>
              <a:t>, 1992).</a:t>
            </a:r>
            <a:endParaRPr lang="en-US" sz="3800" dirty="0" smtClean="0"/>
          </a:p>
          <a:p>
            <a:pPr marL="971499" lvl="1" indent="-514350">
              <a:buFont typeface="+mj-lt"/>
              <a:buAutoNum type="arabicPeriod"/>
            </a:pPr>
            <a:r>
              <a:rPr lang="en-US" sz="3800" dirty="0" smtClean="0"/>
              <a:t>Obstacles</a:t>
            </a:r>
          </a:p>
          <a:p>
            <a:pPr marL="1428648" lvl="2" indent="-514350">
              <a:buFont typeface="+mj-lt"/>
              <a:buAutoNum type="arabicPeriod"/>
            </a:pPr>
            <a:r>
              <a:rPr lang="en-US" sz="3800" i="1" dirty="0" smtClean="0"/>
              <a:t>One of the largest of these problems stems from the lack of funding, and following that is the issue of age (Van Riper, 2016).</a:t>
            </a:r>
            <a:endParaRPr lang="en-US" sz="3800" dirty="0" smtClean="0"/>
          </a:p>
          <a:p>
            <a:pPr marL="514350" lvl="0" indent="-514350">
              <a:buFont typeface="+mj-lt"/>
              <a:buAutoNum type="arabicPeriod"/>
            </a:pPr>
            <a:r>
              <a:rPr lang="en-US" sz="3800" dirty="0" smtClean="0"/>
              <a:t>Studies from past and present discussing previous points on curriculum</a:t>
            </a:r>
          </a:p>
          <a:p>
            <a:pPr marL="514350" lvl="0" indent="-514350">
              <a:buFont typeface="+mj-lt"/>
              <a:buAutoNum type="arabicPeriod"/>
            </a:pPr>
            <a:r>
              <a:rPr lang="en-US" sz="3800" dirty="0" smtClean="0"/>
              <a:t>Important themes and expand. Present informative, relative information.</a:t>
            </a:r>
          </a:p>
          <a:p>
            <a:pPr marL="971499" lvl="1" indent="-514350">
              <a:buFont typeface="+mj-lt"/>
              <a:buAutoNum type="arabicPeriod"/>
            </a:pPr>
            <a:r>
              <a:rPr lang="en-US" sz="3800" i="1" dirty="0" smtClean="0"/>
              <a:t>Educators narrowed down a broad range of literacy and exploratory curriculum to a concise list of main ideas. From these, they were further narrowed down to four subjects: agricultures relationship with the environment, agricultures relationship with natural resources, societal significance of agriculture, and the global significance of agriculture (Frick, M. J., 1993).</a:t>
            </a:r>
            <a:endParaRPr lang="en-US" sz="3800" dirty="0" smtClean="0"/>
          </a:p>
          <a:p>
            <a:pPr marL="514350" lvl="0" indent="-514350">
              <a:buFont typeface="+mj-lt"/>
              <a:buAutoNum type="arabicPeriod"/>
            </a:pPr>
            <a:r>
              <a:rPr lang="en-US" sz="3800" dirty="0" smtClean="0"/>
              <a:t>Develop a survey for a California middle school program. Use Delphi studies on middle school agricultural curriculum to inspire topics to address</a:t>
            </a:r>
          </a:p>
          <a:p>
            <a:pPr marL="514350" lvl="0" indent="-514350">
              <a:buFont typeface="+mj-lt"/>
              <a:buAutoNum type="arabicPeriod"/>
            </a:pPr>
            <a:r>
              <a:rPr lang="en-US" sz="3800" dirty="0" smtClean="0"/>
              <a:t>Use the responses to help support thesis: California needs standardized middle school agricultural education curriculum. </a:t>
            </a:r>
          </a:p>
          <a:p>
            <a:pPr marL="971499" lvl="1" indent="-514350">
              <a:buFont typeface="+mj-lt"/>
              <a:buAutoNum type="arabicPeriod"/>
            </a:pPr>
            <a:r>
              <a:rPr lang="en-US" sz="3800" dirty="0" smtClean="0"/>
              <a:t>Use responses and build a model program for teachers who want a middle school agricultural program. </a:t>
            </a:r>
          </a:p>
          <a:p>
            <a:pPr marL="971499" lvl="1" indent="-514350">
              <a:buFont typeface="+mj-lt"/>
              <a:buAutoNum type="arabicPeriod"/>
            </a:pPr>
            <a:r>
              <a:rPr lang="en-US" sz="3800" dirty="0" smtClean="0"/>
              <a:t>A need for distinctive middle school curriculum separate from high school curriculum. There is a </a:t>
            </a:r>
            <a:r>
              <a:rPr lang="en-US" sz="3800" i="1" dirty="0" smtClean="0"/>
              <a:t>challenge of developing two distinctly different, age appropriate programs for the middle school and high school (Van Riper, 2016).</a:t>
            </a:r>
            <a:endParaRPr lang="en-US" sz="3800" dirty="0" smtClean="0"/>
          </a:p>
          <a:p>
            <a:pPr marL="514350" lvl="0" indent="-514350">
              <a:buFont typeface="+mj-lt"/>
              <a:buAutoNum type="arabicPeriod"/>
            </a:pPr>
            <a:r>
              <a:rPr lang="en-US" sz="3800" dirty="0" smtClean="0"/>
              <a:t>Investigate current successful programs across the country through news articles, studies, and direct contact, if need be. Use this information to portray what factors are allowing these programs to run successfully. </a:t>
            </a:r>
          </a:p>
          <a:p>
            <a:pPr marL="971499" lvl="1" indent="-514350">
              <a:buFont typeface="+mj-lt"/>
              <a:buAutoNum type="arabicPeriod"/>
            </a:pPr>
            <a:r>
              <a:rPr lang="en-US" sz="3800" i="1" dirty="0" smtClean="0"/>
              <a:t>The Georgia Agriculture Department of Education identified three components that agriculture education should hinge itself on; classroom and laboratory experience, Supervised Agriculture Experience Program (SAEP), and National FFA Organization involvement (Gibbs, H. J., 2005).</a:t>
            </a:r>
            <a:endParaRPr lang="en-US" sz="3800" dirty="0"/>
          </a:p>
        </p:txBody>
      </p:sp>
      <p:sp>
        <p:nvSpPr>
          <p:cNvPr id="17" name="Text Box 10"/>
          <p:cNvSpPr txBox="1">
            <a:spLocks noChangeArrowheads="1"/>
          </p:cNvSpPr>
          <p:nvPr/>
        </p:nvSpPr>
        <p:spPr bwMode="auto">
          <a:xfrm>
            <a:off x="32003999" y="25328879"/>
            <a:ext cx="10972801" cy="7680960"/>
          </a:xfrm>
          <a:prstGeom prst="rect">
            <a:avLst/>
          </a:prstGeom>
          <a:solidFill>
            <a:schemeClr val="bg2">
              <a:lumMod val="60000"/>
              <a:lumOff val="40000"/>
              <a:alpha val="65000"/>
            </a:schemeClr>
          </a:solidFill>
          <a:ln w="9525">
            <a:solidFill>
              <a:srgbClr val="FFFF00"/>
            </a:solidFill>
            <a:miter lim="800000"/>
            <a:headEnd/>
            <a:tailEnd/>
          </a:ln>
        </p:spPr>
        <p:txBody>
          <a:bodyPr wrap="square" lIns="457200" tIns="0" rIns="0" bIns="0" anchor="ctr" anchorCtr="1">
            <a:spAutoFit/>
          </a:bodyPr>
          <a:lstStyle/>
          <a:p>
            <a:pPr>
              <a:buFont typeface="Arial" pitchFamily="34" charset="0"/>
              <a:buChar char="•"/>
            </a:pPr>
            <a:r>
              <a:rPr lang="en-US" sz="2400" dirty="0" smtClean="0"/>
              <a:t>Frick, M. J. (1993, Summer). Developing A National Framework For A Middle School Agricultural Education Curriculum. </a:t>
            </a:r>
            <a:r>
              <a:rPr lang="en-US" sz="2400" i="1" dirty="0" smtClean="0"/>
              <a:t>Journal of Agricultural Education,</a:t>
            </a:r>
            <a:r>
              <a:rPr lang="en-US" sz="2400" dirty="0" smtClean="0"/>
              <a:t> </a:t>
            </a:r>
            <a:r>
              <a:rPr lang="en-US" sz="2400" i="1" dirty="0" smtClean="0"/>
              <a:t>34</a:t>
            </a:r>
            <a:r>
              <a:rPr lang="en-US" sz="2400" dirty="0" smtClean="0"/>
              <a:t>(2), 77-84. doi:10.5032/jae.1993.02077 </a:t>
            </a:r>
          </a:p>
          <a:p>
            <a:pPr>
              <a:buFont typeface="Arial" pitchFamily="34" charset="0"/>
              <a:buChar char="•"/>
            </a:pPr>
            <a:r>
              <a:rPr lang="en-US" sz="2400" dirty="0" smtClean="0"/>
              <a:t>Gibbs, H. J. (2005). </a:t>
            </a:r>
            <a:r>
              <a:rPr lang="en-US" sz="2400" i="1" dirty="0" smtClean="0"/>
              <a:t>It's not just in high school agriculture education in middle school.</a:t>
            </a:r>
            <a:r>
              <a:rPr lang="en-US" sz="2400" dirty="0" smtClean="0"/>
              <a:t> </a:t>
            </a:r>
          </a:p>
          <a:p>
            <a:r>
              <a:rPr lang="en-US" sz="2400" dirty="0" smtClean="0"/>
              <a:t>Techniques, 80(2), 28+. Retrieved from http://go.galegroup.com.ezproxy.lib.calpoly.edu/ps/i.do?p=AONE&amp;sw=w&amp;u=calpolyw_csu&amp;v=2.1&amp;it=r&amp;id=GALE%7CA128704030&amp;asid=4210872682709ee6205bcfe96696adfb</a:t>
            </a:r>
          </a:p>
          <a:p>
            <a:pPr>
              <a:buFont typeface="Arial" pitchFamily="34" charset="0"/>
              <a:buChar char="•"/>
            </a:pPr>
            <a:r>
              <a:rPr lang="en-US" sz="2400" dirty="0" err="1" smtClean="0"/>
              <a:t>Hughe</a:t>
            </a:r>
            <a:r>
              <a:rPr lang="en-US" sz="2400" dirty="0" smtClean="0"/>
              <a:t>, M. (</a:t>
            </a:r>
            <a:r>
              <a:rPr lang="en-US" sz="2400" dirty="0" err="1" smtClean="0"/>
              <a:t>n.d</a:t>
            </a:r>
            <a:r>
              <a:rPr lang="en-US" sz="2400" dirty="0" smtClean="0"/>
              <a:t>.). </a:t>
            </a:r>
            <a:r>
              <a:rPr lang="en-US" sz="2400" i="1" dirty="0" smtClean="0"/>
              <a:t>Promoting Middle </a:t>
            </a:r>
            <a:r>
              <a:rPr lang="en-US" sz="2400" i="1" dirty="0" err="1" smtClean="0"/>
              <a:t>Schoolers'</a:t>
            </a:r>
            <a:r>
              <a:rPr lang="en-US" sz="2400" i="1" dirty="0" smtClean="0"/>
              <a:t> Understanding of the World of Work</a:t>
            </a:r>
            <a:r>
              <a:rPr lang="en-US" sz="2400" dirty="0" smtClean="0"/>
              <a:t> </a:t>
            </a:r>
          </a:p>
          <a:p>
            <a:r>
              <a:rPr lang="en-US" sz="2400" dirty="0" smtClean="0"/>
              <a:t>(pp. 2-7, Tech.). Retrieved December 9, 2016, from http://files.eric.ed.gov/fulltext/ED366753</a:t>
            </a:r>
          </a:p>
          <a:p>
            <a:r>
              <a:rPr lang="en-US" sz="2400" dirty="0" smtClean="0"/>
              <a:t>.pdf (ERIC Document Reproduction Service No. 366753) </a:t>
            </a:r>
          </a:p>
          <a:p>
            <a:pPr>
              <a:buFont typeface="Arial" pitchFamily="34" charset="0"/>
              <a:buChar char="•"/>
            </a:pPr>
            <a:r>
              <a:rPr lang="en-US" sz="2400" dirty="0" smtClean="0"/>
              <a:t>Rossetti, R., Padilla, D., &amp; </a:t>
            </a:r>
            <a:r>
              <a:rPr lang="en-US" sz="2400" dirty="0" err="1" smtClean="0"/>
              <a:t>McCaslin</a:t>
            </a:r>
            <a:r>
              <a:rPr lang="en-US" sz="2400" dirty="0" smtClean="0"/>
              <a:t>, N. L. (</a:t>
            </a:r>
            <a:r>
              <a:rPr lang="en-US" sz="2400" dirty="0" err="1" smtClean="0"/>
              <a:t>n.d</a:t>
            </a:r>
            <a:r>
              <a:rPr lang="en-US" sz="2400" dirty="0" smtClean="0"/>
              <a:t>.). </a:t>
            </a:r>
            <a:r>
              <a:rPr lang="en-US" sz="2400" i="1" dirty="0" smtClean="0"/>
              <a:t>A Nationwide Examination of Middle School Enrollment in Agricultural Education and Membership in the National FFA Organization</a:t>
            </a:r>
            <a:r>
              <a:rPr lang="en-US" sz="2400" dirty="0" smtClean="0"/>
              <a:t> (Tech.). Retrieved December 9, 2016, fromhttp://files.eric.ed.gov/fulltext/ED</a:t>
            </a:r>
          </a:p>
          <a:p>
            <a:r>
              <a:rPr lang="en-US" sz="2400" dirty="0" smtClean="0"/>
              <a:t>340931.pdf (ERIC Document Reproduction Service No. 340931) </a:t>
            </a:r>
          </a:p>
          <a:p>
            <a:pPr>
              <a:buFont typeface="Arial" pitchFamily="34" charset="0"/>
              <a:buChar char="•"/>
            </a:pPr>
            <a:r>
              <a:rPr lang="en-US" sz="2400" dirty="0" smtClean="0"/>
              <a:t>Van Riper, Charles. "A California Middle School Agricultural Program." E-mail interview. 30 Nov. 2016.</a:t>
            </a:r>
          </a:p>
        </p:txBody>
      </p:sp>
      <p:sp>
        <p:nvSpPr>
          <p:cNvPr id="18" name="TextBox 17"/>
          <p:cNvSpPr txBox="1"/>
          <p:nvPr/>
        </p:nvSpPr>
        <p:spPr>
          <a:xfrm>
            <a:off x="32003999" y="17069803"/>
            <a:ext cx="10972801" cy="5852160"/>
          </a:xfrm>
          <a:prstGeom prst="rect">
            <a:avLst/>
          </a:prstGeom>
          <a:solidFill>
            <a:schemeClr val="bg2">
              <a:lumMod val="60000"/>
              <a:lumOff val="40000"/>
              <a:alpha val="65000"/>
            </a:schemeClr>
          </a:solidFill>
          <a:ln>
            <a:solidFill>
              <a:srgbClr val="FFFF00"/>
            </a:solidFill>
          </a:ln>
        </p:spPr>
        <p:txBody>
          <a:bodyPr wrap="square" lIns="457200" tIns="0" rIns="0" bIns="0" rtlCol="0" anchor="ctr" anchorCtr="1">
            <a:spAutoFit/>
          </a:bodyPr>
          <a:lstStyle/>
          <a:p>
            <a:pPr marL="47453" indent="-47453" defTabSz="3577293">
              <a:spcBef>
                <a:spcPts val="0"/>
              </a:spcBef>
              <a:spcAft>
                <a:spcPts val="1350"/>
              </a:spcAft>
            </a:pPr>
            <a:r>
              <a:rPr lang="en-US" sz="3375" dirty="0" smtClean="0">
                <a:latin typeface="Constantia"/>
                <a:cs typeface="Constantia"/>
              </a:rPr>
              <a:t>This </a:t>
            </a:r>
            <a:r>
              <a:rPr lang="en-US" sz="3375" dirty="0" smtClean="0">
                <a:latin typeface="Constantia"/>
                <a:cs typeface="Constantia"/>
              </a:rPr>
              <a:t>project  </a:t>
            </a:r>
            <a:r>
              <a:rPr lang="en-US" sz="3600" dirty="0" smtClean="0"/>
              <a:t>developed a strong base for understanding what teachers believe is important when developing agricultural middle school curriculum. The major, and primary, purpose of this project is a need for curriculum and a way to fit it into middle school classes. As a testament to the need for this standardized curriculum, a reoccurring theme throughout the research is insistence on how important it is for students to start learning about agriculture at a young age, for an enormous range of vital reasons.</a:t>
            </a:r>
            <a:endParaRPr lang="en-US" sz="3375" dirty="0">
              <a:latin typeface="Constantia"/>
              <a:cs typeface="Constantia"/>
            </a:endParaRPr>
          </a:p>
        </p:txBody>
      </p:sp>
      <p:sp>
        <p:nvSpPr>
          <p:cNvPr id="6" name="TextBox 5"/>
          <p:cNvSpPr txBox="1"/>
          <p:nvPr/>
        </p:nvSpPr>
        <p:spPr>
          <a:xfrm>
            <a:off x="1843088" y="19694794"/>
            <a:ext cx="9625013" cy="1656402"/>
          </a:xfrm>
          <a:prstGeom prst="rect">
            <a:avLst/>
          </a:prstGeom>
          <a:solidFill>
            <a:schemeClr val="bg2">
              <a:lumMod val="60000"/>
              <a:lumOff val="40000"/>
              <a:alpha val="65000"/>
            </a:schemeClr>
          </a:solidFill>
          <a:ln>
            <a:solidFill>
              <a:srgbClr val="FFFF00"/>
            </a:solidFill>
          </a:ln>
        </p:spPr>
        <p:style>
          <a:lnRef idx="1">
            <a:schemeClr val="accent4"/>
          </a:lnRef>
          <a:fillRef idx="3">
            <a:schemeClr val="accent4"/>
          </a:fillRef>
          <a:effectRef idx="2">
            <a:schemeClr val="accent4"/>
          </a:effectRef>
          <a:fontRef idx="minor">
            <a:schemeClr val="lt1"/>
          </a:fontRef>
        </p:style>
        <p:txBody>
          <a:bodyPr wrap="square" lIns="258360" tIns="51435" rIns="258360" bIns="154305" rtlCol="0" anchor="ctr" anchorCtr="0">
            <a:normAutofit/>
          </a:bodyPr>
          <a:lstStyle/>
          <a:p>
            <a:pPr algn="ctr">
              <a:spcAft>
                <a:spcPts val="0"/>
              </a:spcAft>
            </a:pPr>
            <a:r>
              <a:rPr lang="en-US" sz="5000" b="1" dirty="0" smtClean="0">
                <a:solidFill>
                  <a:srgbClr val="000066"/>
                </a:solidFill>
                <a:latin typeface="Arial"/>
                <a:cs typeface="Arial"/>
              </a:rPr>
              <a:t>Literature Review</a:t>
            </a:r>
            <a:endParaRPr lang="en-US" sz="5000" b="1" dirty="0">
              <a:solidFill>
                <a:srgbClr val="000066"/>
              </a:solidFill>
              <a:latin typeface="Arial"/>
              <a:cs typeface="Arial"/>
            </a:endParaRPr>
          </a:p>
        </p:txBody>
      </p:sp>
      <p:sp>
        <p:nvSpPr>
          <p:cNvPr id="25" name="Rectangle 24"/>
          <p:cNvSpPr/>
          <p:nvPr/>
        </p:nvSpPr>
        <p:spPr bwMode="auto">
          <a:xfrm>
            <a:off x="1860935" y="405138"/>
            <a:ext cx="40172904" cy="4343558"/>
          </a:xfrm>
          <a:prstGeom prst="rect">
            <a:avLst/>
          </a:prstGeom>
          <a:solidFill>
            <a:schemeClr val="bg2">
              <a:lumMod val="60000"/>
              <a:lumOff val="40000"/>
              <a:alpha val="65000"/>
            </a:schemeClr>
          </a:solidFill>
          <a:ln w="9525" cap="flat" cmpd="sng" algn="ctr">
            <a:solidFill>
              <a:srgbClr val="FFFF00"/>
            </a:solidFill>
            <a:prstDash val="solid"/>
            <a:round/>
            <a:headEnd type="none" w="med" len="med"/>
            <a:tailEnd type="none" w="med" len="med"/>
          </a:ln>
          <a:effectLst/>
        </p:spPr>
        <p:txBody>
          <a:bodyPr vert="horz" wrap="square" lIns="86120" tIns="43059" rIns="86120" bIns="43059" numCol="1" rtlCol="0" anchor="t" anchorCtr="0" compatLnSpc="1">
            <a:prstTxWarp prst="textNoShape">
              <a:avLst/>
            </a:prstTxWarp>
          </a:bodyPr>
          <a:lstStyle/>
          <a:p>
            <a:pPr defTabSz="1036130"/>
            <a:endParaRPr lang="en-US" sz="2813" dirty="0"/>
          </a:p>
        </p:txBody>
      </p:sp>
      <p:sp>
        <p:nvSpPr>
          <p:cNvPr id="4" name="TextBox 3"/>
          <p:cNvSpPr txBox="1"/>
          <p:nvPr/>
        </p:nvSpPr>
        <p:spPr>
          <a:xfrm>
            <a:off x="2188049" y="606093"/>
            <a:ext cx="33516414" cy="4006809"/>
          </a:xfrm>
          <a:prstGeom prst="rect">
            <a:avLst/>
          </a:prstGeom>
          <a:noFill/>
        </p:spPr>
        <p:txBody>
          <a:bodyPr wrap="square" lIns="86120" tIns="0" rIns="86120" bIns="43059" rtlCol="0" anchor="ctr" anchorCtr="0">
            <a:noAutofit/>
          </a:bodyPr>
          <a:lstStyle/>
          <a:p>
            <a:r>
              <a:rPr lang="en-US" sz="8800" dirty="0" smtClean="0">
                <a:solidFill>
                  <a:srgbClr val="0F0163"/>
                </a:solidFill>
                <a:latin typeface="Arial" pitchFamily="34" charset="0"/>
                <a:cs typeface="Arial" pitchFamily="34" charset="0"/>
              </a:rPr>
              <a:t>California Middle School Agriculture Program Enhancement </a:t>
            </a:r>
          </a:p>
          <a:p>
            <a:r>
              <a:rPr lang="en-US" sz="4500" b="1" dirty="0" smtClean="0">
                <a:solidFill>
                  <a:srgbClr val="0F0163"/>
                </a:solidFill>
                <a:latin typeface="Arial"/>
                <a:cs typeface="Arial"/>
              </a:rPr>
              <a:t>Claire Schauer, California Polytechnic State University 2017</a:t>
            </a:r>
            <a:endParaRPr lang="en-US" sz="4500" b="1" dirty="0">
              <a:solidFill>
                <a:srgbClr val="0F0163"/>
              </a:solidFill>
              <a:latin typeface="Arial"/>
              <a:cs typeface="Arial"/>
            </a:endParaRPr>
          </a:p>
        </p:txBody>
      </p:sp>
      <p:pic>
        <p:nvPicPr>
          <p:cNvPr id="1026" name="Picture 2" descr="C:\Users\Claire Bear\AppData\Local\Microsoft\Windows\INetCache\IE\P42OFI18\Cal_Poly_San_Luis_Obispo_wordmark.svg[1].png"/>
          <p:cNvPicPr>
            <a:picLocks noChangeAspect="1" noChangeArrowheads="1"/>
          </p:cNvPicPr>
          <p:nvPr/>
        </p:nvPicPr>
        <p:blipFill>
          <a:blip r:embed="rId4" cstate="print"/>
          <a:srcRect/>
          <a:stretch>
            <a:fillRect/>
          </a:stretch>
        </p:blipFill>
        <p:spPr bwMode="auto">
          <a:xfrm>
            <a:off x="33737550" y="1590675"/>
            <a:ext cx="7620000" cy="2305050"/>
          </a:xfrm>
          <a:prstGeom prst="rect">
            <a:avLst/>
          </a:prstGeom>
          <a:noFill/>
        </p:spPr>
      </p:pic>
      <p:pic>
        <p:nvPicPr>
          <p:cNvPr id="29" name="Picture 28" descr="FFA_logo.svg.png"/>
          <p:cNvPicPr>
            <a:picLocks noChangeAspect="1"/>
          </p:cNvPicPr>
          <p:nvPr/>
        </p:nvPicPr>
        <p:blipFill>
          <a:blip r:embed="rId5" cstate="print"/>
          <a:stretch>
            <a:fillRect/>
          </a:stretch>
        </p:blipFill>
        <p:spPr>
          <a:xfrm>
            <a:off x="33432751" y="5029200"/>
            <a:ext cx="7248524" cy="910963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Blan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1001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Times New Roman" pitchFamily="2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1001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Times New Roman" pitchFamily="27" charset="0"/>
          </a:defRPr>
        </a:defPPr>
      </a:lstStyle>
    </a:lnDef>
  </a:objectDefaults>
  <a:extraClrSchemeLst>
    <a:extraClrScheme>
      <a:clrScheme name="Blank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4230</TotalTime>
  <Words>936</Words>
  <Application>Microsoft Macintosh PowerPoint</Application>
  <PresentationFormat>Custom</PresentationFormat>
  <Paragraphs>47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Constantia</vt:lpstr>
      <vt:lpstr>Times New Roman</vt:lpstr>
      <vt:lpstr>Blank</vt:lpstr>
      <vt:lpstr>PowerPoint Presentation</vt:lpstr>
    </vt:vector>
  </TitlesOfParts>
  <Company>Calvin College</Company>
  <LinksUpToDate>false</LinksUpToDate>
  <SharedDoc>false</SharedDoc>
  <HyperlinkBase/>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32x40 CMS POSTER TEMPLATE 2015</dc:title>
  <dc:creator>Victoria Seaburg</dc:creator>
  <cp:lastModifiedBy>Megan Silcott</cp:lastModifiedBy>
  <cp:revision>83</cp:revision>
  <cp:lastPrinted>2002-12-02T18:20:07Z</cp:lastPrinted>
  <dcterms:created xsi:type="dcterms:W3CDTF">2011-04-04T18:01:39Z</dcterms:created>
  <dcterms:modified xsi:type="dcterms:W3CDTF">2017-03-22T21:07:30Z</dcterms:modified>
</cp:coreProperties>
</file>