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sldIdLst>
    <p:sldId id="256" r:id="rId2"/>
  </p:sldIdLst>
  <p:sldSz cx="32918400" cy="21945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21" d="100"/>
          <a:sy n="21" d="100"/>
        </p:scale>
        <p:origin x="10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724703-BB81-4930-858F-1C1ED4473438}" type="doc">
      <dgm:prSet loTypeId="urn:microsoft.com/office/officeart/2005/8/layout/hProcess9" loCatId="process" qsTypeId="urn:microsoft.com/office/officeart/2005/8/quickstyle/simple5" qsCatId="simple" csTypeId="urn:microsoft.com/office/officeart/2005/8/colors/accent1_2" csCatId="accent1" phldr="1"/>
      <dgm:spPr/>
    </dgm:pt>
    <dgm:pt modelId="{2DC0A787-F2A2-4849-80F8-03CCC6CAEC1F}">
      <dgm:prSet phldrT="[Text]"/>
      <dgm:spPr/>
      <dgm:t>
        <a:bodyPr/>
        <a:lstStyle/>
        <a:p>
          <a:r>
            <a:rPr lang="en-US" dirty="0"/>
            <a:t>Market Research/ Site Identification</a:t>
          </a:r>
        </a:p>
      </dgm:t>
    </dgm:pt>
    <dgm:pt modelId="{8FB9D2BA-B657-48B2-B29C-9BF3BBAE862D}" type="parTrans" cxnId="{F06D782C-979D-4A9A-BDA1-80C59ED73537}">
      <dgm:prSet/>
      <dgm:spPr/>
      <dgm:t>
        <a:bodyPr/>
        <a:lstStyle/>
        <a:p>
          <a:endParaRPr lang="en-US"/>
        </a:p>
      </dgm:t>
    </dgm:pt>
    <dgm:pt modelId="{896E1AA6-F48E-4517-BA7F-8EE34BB13329}" type="sibTrans" cxnId="{F06D782C-979D-4A9A-BDA1-80C59ED73537}">
      <dgm:prSet/>
      <dgm:spPr/>
      <dgm:t>
        <a:bodyPr/>
        <a:lstStyle/>
        <a:p>
          <a:endParaRPr lang="en-US"/>
        </a:p>
      </dgm:t>
    </dgm:pt>
    <dgm:pt modelId="{21FCFA12-46D8-4C8A-8972-7E8D459EDF2A}">
      <dgm:prSet phldrT="[Text]"/>
      <dgm:spPr/>
      <dgm:t>
        <a:bodyPr/>
        <a:lstStyle/>
        <a:p>
          <a:r>
            <a:rPr lang="en-US" dirty="0"/>
            <a:t>Design and Construction</a:t>
          </a:r>
        </a:p>
        <a:p>
          <a:r>
            <a:rPr lang="en-US" dirty="0"/>
            <a:t>Costs Inputs</a:t>
          </a:r>
        </a:p>
      </dgm:t>
    </dgm:pt>
    <dgm:pt modelId="{CA67434D-1A64-4BEF-8E79-8D4D1D0A67DB}" type="parTrans" cxnId="{36047049-D22D-47BA-B3C4-3BA460692C87}">
      <dgm:prSet/>
      <dgm:spPr/>
      <dgm:t>
        <a:bodyPr/>
        <a:lstStyle/>
        <a:p>
          <a:endParaRPr lang="en-US"/>
        </a:p>
      </dgm:t>
    </dgm:pt>
    <dgm:pt modelId="{2B0E7C75-2988-4E4F-A4E7-831ADC7691F9}" type="sibTrans" cxnId="{36047049-D22D-47BA-B3C4-3BA460692C87}">
      <dgm:prSet/>
      <dgm:spPr/>
      <dgm:t>
        <a:bodyPr/>
        <a:lstStyle/>
        <a:p>
          <a:endParaRPr lang="en-US"/>
        </a:p>
      </dgm:t>
    </dgm:pt>
    <dgm:pt modelId="{4D0047BA-7982-4551-ACE7-C4469E88388D}">
      <dgm:prSet phldrT="[Text]"/>
      <dgm:spPr/>
      <dgm:t>
        <a:bodyPr/>
        <a:lstStyle/>
        <a:p>
          <a:r>
            <a:rPr lang="en-US" dirty="0"/>
            <a:t>Financial Analysis/ Pro Forma</a:t>
          </a:r>
        </a:p>
      </dgm:t>
    </dgm:pt>
    <dgm:pt modelId="{F1FB32D7-4EAE-4AD5-A2B6-AFE6DCA143B4}" type="parTrans" cxnId="{24E79401-7CDD-41BE-AD66-52E086B3E997}">
      <dgm:prSet/>
      <dgm:spPr/>
      <dgm:t>
        <a:bodyPr/>
        <a:lstStyle/>
        <a:p>
          <a:endParaRPr lang="en-US"/>
        </a:p>
      </dgm:t>
    </dgm:pt>
    <dgm:pt modelId="{3F9928A1-E96C-46AB-A2DB-BA83E4B1DE80}" type="sibTrans" cxnId="{24E79401-7CDD-41BE-AD66-52E086B3E997}">
      <dgm:prSet/>
      <dgm:spPr/>
      <dgm:t>
        <a:bodyPr/>
        <a:lstStyle/>
        <a:p>
          <a:endParaRPr lang="en-US"/>
        </a:p>
      </dgm:t>
    </dgm:pt>
    <dgm:pt modelId="{FD908EF1-95A9-4499-B878-E4EDD69769D3}" type="pres">
      <dgm:prSet presAssocID="{78724703-BB81-4930-858F-1C1ED4473438}" presName="CompostProcess" presStyleCnt="0">
        <dgm:presLayoutVars>
          <dgm:dir/>
          <dgm:resizeHandles val="exact"/>
        </dgm:presLayoutVars>
      </dgm:prSet>
      <dgm:spPr/>
    </dgm:pt>
    <dgm:pt modelId="{469DCCBD-5843-4C8D-A7E4-DD396A856785}" type="pres">
      <dgm:prSet presAssocID="{78724703-BB81-4930-858F-1C1ED4473438}" presName="arrow" presStyleLbl="bgShp" presStyleIdx="0" presStyleCnt="1" custScaleX="117647" custLinFactNeighborX="-2403" custLinFactNeighborY="-2543"/>
      <dgm:spPr/>
    </dgm:pt>
    <dgm:pt modelId="{88344CD2-11D9-46AF-AD81-AA1EF4353655}" type="pres">
      <dgm:prSet presAssocID="{78724703-BB81-4930-858F-1C1ED4473438}" presName="linearProcess" presStyleCnt="0"/>
      <dgm:spPr/>
    </dgm:pt>
    <dgm:pt modelId="{DAE201AD-A6B4-4A4A-A118-E0A005CE9BFA}" type="pres">
      <dgm:prSet presAssocID="{2DC0A787-F2A2-4849-80F8-03CCC6CAEC1F}" presName="textNode" presStyleLbl="node1" presStyleIdx="0" presStyleCnt="3">
        <dgm:presLayoutVars>
          <dgm:bulletEnabled val="1"/>
        </dgm:presLayoutVars>
      </dgm:prSet>
      <dgm:spPr/>
    </dgm:pt>
    <dgm:pt modelId="{8C9FCCF9-441C-459E-BC98-41C9914940D0}" type="pres">
      <dgm:prSet presAssocID="{896E1AA6-F48E-4517-BA7F-8EE34BB13329}" presName="sibTrans" presStyleCnt="0"/>
      <dgm:spPr/>
    </dgm:pt>
    <dgm:pt modelId="{66783D41-336F-4F32-A9C3-24FE0F623A13}" type="pres">
      <dgm:prSet presAssocID="{21FCFA12-46D8-4C8A-8972-7E8D459EDF2A}" presName="textNode" presStyleLbl="node1" presStyleIdx="1" presStyleCnt="3" custLinFactNeighborX="-53076" custLinFactNeighborY="2603">
        <dgm:presLayoutVars>
          <dgm:bulletEnabled val="1"/>
        </dgm:presLayoutVars>
      </dgm:prSet>
      <dgm:spPr/>
    </dgm:pt>
    <dgm:pt modelId="{E472FC86-7057-4784-941A-22013B6C4892}" type="pres">
      <dgm:prSet presAssocID="{2B0E7C75-2988-4E4F-A4E7-831ADC7691F9}" presName="sibTrans" presStyleCnt="0"/>
      <dgm:spPr/>
    </dgm:pt>
    <dgm:pt modelId="{04CBD3C2-6A7C-4DB2-8C28-4B87A8140CE2}" type="pres">
      <dgm:prSet presAssocID="{4D0047BA-7982-4551-ACE7-C4469E88388D}" presName="textNode" presStyleLbl="node1" presStyleIdx="2" presStyleCnt="3" custScaleX="98516" custLinFactNeighborX="-93851" custLinFactNeighborY="2603">
        <dgm:presLayoutVars>
          <dgm:bulletEnabled val="1"/>
        </dgm:presLayoutVars>
      </dgm:prSet>
      <dgm:spPr/>
    </dgm:pt>
  </dgm:ptLst>
  <dgm:cxnLst>
    <dgm:cxn modelId="{24E79401-7CDD-41BE-AD66-52E086B3E997}" srcId="{78724703-BB81-4930-858F-1C1ED4473438}" destId="{4D0047BA-7982-4551-ACE7-C4469E88388D}" srcOrd="2" destOrd="0" parTransId="{F1FB32D7-4EAE-4AD5-A2B6-AFE6DCA143B4}" sibTransId="{3F9928A1-E96C-46AB-A2DB-BA83E4B1DE80}"/>
    <dgm:cxn modelId="{F06D782C-979D-4A9A-BDA1-80C59ED73537}" srcId="{78724703-BB81-4930-858F-1C1ED4473438}" destId="{2DC0A787-F2A2-4849-80F8-03CCC6CAEC1F}" srcOrd="0" destOrd="0" parTransId="{8FB9D2BA-B657-48B2-B29C-9BF3BBAE862D}" sibTransId="{896E1AA6-F48E-4517-BA7F-8EE34BB13329}"/>
    <dgm:cxn modelId="{66696F32-2293-418E-9F52-B93B1C61779E}" type="presOf" srcId="{4D0047BA-7982-4551-ACE7-C4469E88388D}" destId="{04CBD3C2-6A7C-4DB2-8C28-4B87A8140CE2}" srcOrd="0" destOrd="0" presId="urn:microsoft.com/office/officeart/2005/8/layout/hProcess9"/>
    <dgm:cxn modelId="{36047049-D22D-47BA-B3C4-3BA460692C87}" srcId="{78724703-BB81-4930-858F-1C1ED4473438}" destId="{21FCFA12-46D8-4C8A-8972-7E8D459EDF2A}" srcOrd="1" destOrd="0" parTransId="{CA67434D-1A64-4BEF-8E79-8D4D1D0A67DB}" sibTransId="{2B0E7C75-2988-4E4F-A4E7-831ADC7691F9}"/>
    <dgm:cxn modelId="{2929E570-030A-423E-B83E-E13E3C465CFA}" type="presOf" srcId="{21FCFA12-46D8-4C8A-8972-7E8D459EDF2A}" destId="{66783D41-336F-4F32-A9C3-24FE0F623A13}" srcOrd="0" destOrd="0" presId="urn:microsoft.com/office/officeart/2005/8/layout/hProcess9"/>
    <dgm:cxn modelId="{21426596-045D-4ED9-B08A-785E6E42D8C5}" type="presOf" srcId="{2DC0A787-F2A2-4849-80F8-03CCC6CAEC1F}" destId="{DAE201AD-A6B4-4A4A-A118-E0A005CE9BFA}" srcOrd="0" destOrd="0" presId="urn:microsoft.com/office/officeart/2005/8/layout/hProcess9"/>
    <dgm:cxn modelId="{ED6AA1AE-1358-4309-8092-B5D2125A9FC3}" type="presOf" srcId="{78724703-BB81-4930-858F-1C1ED4473438}" destId="{FD908EF1-95A9-4499-B878-E4EDD69769D3}" srcOrd="0" destOrd="0" presId="urn:microsoft.com/office/officeart/2005/8/layout/hProcess9"/>
    <dgm:cxn modelId="{78CDE1BF-987B-427A-B700-6F31F7B92AD6}" type="presParOf" srcId="{FD908EF1-95A9-4499-B878-E4EDD69769D3}" destId="{469DCCBD-5843-4C8D-A7E4-DD396A856785}" srcOrd="0" destOrd="0" presId="urn:microsoft.com/office/officeart/2005/8/layout/hProcess9"/>
    <dgm:cxn modelId="{40FA8016-B608-473B-8E26-CF472DD9413F}" type="presParOf" srcId="{FD908EF1-95A9-4499-B878-E4EDD69769D3}" destId="{88344CD2-11D9-46AF-AD81-AA1EF4353655}" srcOrd="1" destOrd="0" presId="urn:microsoft.com/office/officeart/2005/8/layout/hProcess9"/>
    <dgm:cxn modelId="{4CD67DD4-F046-4ECA-A717-F934850CF3BF}" type="presParOf" srcId="{88344CD2-11D9-46AF-AD81-AA1EF4353655}" destId="{DAE201AD-A6B4-4A4A-A118-E0A005CE9BFA}" srcOrd="0" destOrd="0" presId="urn:microsoft.com/office/officeart/2005/8/layout/hProcess9"/>
    <dgm:cxn modelId="{DC29A9A3-0E77-4578-86E7-937CF330D4E0}" type="presParOf" srcId="{88344CD2-11D9-46AF-AD81-AA1EF4353655}" destId="{8C9FCCF9-441C-459E-BC98-41C9914940D0}" srcOrd="1" destOrd="0" presId="urn:microsoft.com/office/officeart/2005/8/layout/hProcess9"/>
    <dgm:cxn modelId="{1BE84582-E5F2-4F76-B9B9-B5935F434AAC}" type="presParOf" srcId="{88344CD2-11D9-46AF-AD81-AA1EF4353655}" destId="{66783D41-336F-4F32-A9C3-24FE0F623A13}" srcOrd="2" destOrd="0" presId="urn:microsoft.com/office/officeart/2005/8/layout/hProcess9"/>
    <dgm:cxn modelId="{98F7A212-3079-4EF7-B325-FCABE6662599}" type="presParOf" srcId="{88344CD2-11D9-46AF-AD81-AA1EF4353655}" destId="{E472FC86-7057-4784-941A-22013B6C4892}" srcOrd="3" destOrd="0" presId="urn:microsoft.com/office/officeart/2005/8/layout/hProcess9"/>
    <dgm:cxn modelId="{E8299E71-ABF4-457F-938B-3F2FCBA073F6}" type="presParOf" srcId="{88344CD2-11D9-46AF-AD81-AA1EF4353655}" destId="{04CBD3C2-6A7C-4DB2-8C28-4B87A8140CE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DCCBD-5843-4C8D-A7E4-DD396A856785}">
      <dsp:nvSpPr>
        <dsp:cNvPr id="0" name=""/>
        <dsp:cNvSpPr/>
      </dsp:nvSpPr>
      <dsp:spPr>
        <a:xfrm>
          <a:off x="0" y="0"/>
          <a:ext cx="13959833" cy="1008888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000000">
              <a:alpha val="55000"/>
            </a:srgbClr>
          </a:inn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AE201AD-A6B4-4A4A-A118-E0A005CE9BFA}">
      <dsp:nvSpPr>
        <dsp:cNvPr id="0" name=""/>
        <dsp:cNvSpPr/>
      </dsp:nvSpPr>
      <dsp:spPr>
        <a:xfrm>
          <a:off x="6141" y="3026664"/>
          <a:ext cx="4364494" cy="403555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4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>
          <a:bevelT w="25400" h="25400" prst="slope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Market Research/ Site Identification</a:t>
          </a:r>
        </a:p>
      </dsp:txBody>
      <dsp:txXfrm>
        <a:off x="203140" y="3223663"/>
        <a:ext cx="3970496" cy="3641554"/>
      </dsp:txXfrm>
    </dsp:sp>
    <dsp:sp modelId="{66783D41-336F-4F32-A9C3-24FE0F623A13}">
      <dsp:nvSpPr>
        <dsp:cNvPr id="0" name=""/>
        <dsp:cNvSpPr/>
      </dsp:nvSpPr>
      <dsp:spPr>
        <a:xfrm>
          <a:off x="4586215" y="3131709"/>
          <a:ext cx="4364494" cy="403555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4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>
          <a:bevelT w="25400" h="25400" prst="slope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Design and Construction</a:t>
          </a:r>
        </a:p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Costs Inputs</a:t>
          </a:r>
        </a:p>
      </dsp:txBody>
      <dsp:txXfrm>
        <a:off x="4783214" y="3328708"/>
        <a:ext cx="3970496" cy="3641554"/>
      </dsp:txXfrm>
    </dsp:sp>
    <dsp:sp modelId="{04CBD3C2-6A7C-4DB2-8C28-4B87A8140CE2}">
      <dsp:nvSpPr>
        <dsp:cNvPr id="0" name=""/>
        <dsp:cNvSpPr/>
      </dsp:nvSpPr>
      <dsp:spPr>
        <a:xfrm>
          <a:off x="9222801" y="3131709"/>
          <a:ext cx="4299725" cy="403555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4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>
          <a:bevelT w="25400" h="25400" prst="slope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Financial Analysis/ Pro Forma</a:t>
          </a:r>
        </a:p>
      </dsp:txBody>
      <dsp:txXfrm>
        <a:off x="9419800" y="3328708"/>
        <a:ext cx="3905727" cy="36415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49530" y="1907261"/>
            <a:ext cx="27037822" cy="10284742"/>
          </a:xfrm>
        </p:spPr>
        <p:txBody>
          <a:bodyPr anchor="b">
            <a:normAutofit/>
          </a:bodyPr>
          <a:lstStyle>
            <a:lvl1pPr algn="ctr">
              <a:defRPr sz="12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49530" y="12435840"/>
            <a:ext cx="27037822" cy="7101146"/>
          </a:xfrm>
        </p:spPr>
        <p:txBody>
          <a:bodyPr anchor="t">
            <a:normAutofit/>
          </a:bodyPr>
          <a:lstStyle>
            <a:lvl1pPr marL="0" indent="0" algn="ctr">
              <a:buNone/>
              <a:defRPr sz="576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</a:defRPr>
            </a:lvl1pPr>
            <a:lvl2pPr marL="1463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2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852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15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241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704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2F95A-134B-459E-8CC2-AA1B206CBA1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0E9B-791A-4A43-AB07-89C5932A7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306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3639" y="14007954"/>
            <a:ext cx="26686825" cy="2904016"/>
          </a:xfrm>
        </p:spPr>
        <p:txBody>
          <a:bodyPr anchor="b">
            <a:normAutofit/>
          </a:bodyPr>
          <a:lstStyle>
            <a:lvl1pPr algn="l">
              <a:defRPr sz="6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3643" y="3187802"/>
            <a:ext cx="26285137" cy="9539603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5120"/>
            </a:lvl1pPr>
            <a:lvl2pPr marL="1463040" indent="0">
              <a:buNone/>
              <a:defRPr sz="5120"/>
            </a:lvl2pPr>
            <a:lvl3pPr marL="2926080" indent="0">
              <a:buNone/>
              <a:defRPr sz="5120"/>
            </a:lvl3pPr>
            <a:lvl4pPr marL="4389120" indent="0">
              <a:buNone/>
              <a:defRPr sz="5120"/>
            </a:lvl4pPr>
            <a:lvl5pPr marL="5852160" indent="0">
              <a:buNone/>
              <a:defRPr sz="5120"/>
            </a:lvl5pPr>
            <a:lvl6pPr marL="7315200" indent="0">
              <a:buNone/>
              <a:defRPr sz="5120"/>
            </a:lvl6pPr>
            <a:lvl7pPr marL="8778240" indent="0">
              <a:buNone/>
              <a:defRPr sz="5120"/>
            </a:lvl7pPr>
            <a:lvl8pPr marL="10241280" indent="0">
              <a:buNone/>
              <a:defRPr sz="5120"/>
            </a:lvl8pPr>
            <a:lvl9pPr marL="11704320" indent="0">
              <a:buNone/>
              <a:defRPr sz="512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03639" y="16911968"/>
            <a:ext cx="26686825" cy="2614624"/>
          </a:xfrm>
        </p:spPr>
        <p:txBody>
          <a:bodyPr>
            <a:normAutofit/>
          </a:bodyPr>
          <a:lstStyle>
            <a:lvl1pPr marL="0" indent="0">
              <a:buNone/>
              <a:defRPr sz="4480"/>
            </a:lvl1pPr>
            <a:lvl2pPr marL="1463040" indent="0">
              <a:buNone/>
              <a:defRPr sz="3840"/>
            </a:lvl2pPr>
            <a:lvl3pPr marL="2926080" indent="0">
              <a:buNone/>
              <a:defRPr sz="3200"/>
            </a:lvl3pPr>
            <a:lvl4pPr marL="4389120" indent="0">
              <a:buNone/>
              <a:defRPr sz="2880"/>
            </a:lvl4pPr>
            <a:lvl5pPr marL="5852160" indent="0">
              <a:buNone/>
              <a:defRPr sz="2880"/>
            </a:lvl5pPr>
            <a:lvl6pPr marL="7315200" indent="0">
              <a:buNone/>
              <a:defRPr sz="2880"/>
            </a:lvl6pPr>
            <a:lvl7pPr marL="8778240" indent="0">
              <a:buNone/>
              <a:defRPr sz="2880"/>
            </a:lvl7pPr>
            <a:lvl8pPr marL="10241280" indent="0">
              <a:buNone/>
              <a:defRPr sz="2880"/>
            </a:lvl8pPr>
            <a:lvl9pPr marL="11704320" indent="0">
              <a:buNone/>
              <a:defRPr sz="28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2F95A-134B-459E-8CC2-AA1B206CBA1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03641" y="19780302"/>
            <a:ext cx="19214201" cy="11684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0E9B-791A-4A43-AB07-89C5932A7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171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6049" y="1907258"/>
            <a:ext cx="27041306" cy="10040902"/>
          </a:xfrm>
        </p:spPr>
        <p:txBody>
          <a:bodyPr anchor="ctr">
            <a:normAutofit/>
          </a:bodyPr>
          <a:lstStyle>
            <a:lvl1pPr algn="l">
              <a:defRPr sz="896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6049" y="13898880"/>
            <a:ext cx="27041306" cy="5627712"/>
          </a:xfrm>
        </p:spPr>
        <p:txBody>
          <a:bodyPr anchor="ctr">
            <a:normAutofit/>
          </a:bodyPr>
          <a:lstStyle>
            <a:lvl1pPr marL="0" indent="0" algn="l">
              <a:buNone/>
              <a:defRPr sz="576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14630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2pPr>
            <a:lvl3pPr marL="292608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3pPr>
            <a:lvl4pPr marL="438912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4pPr>
            <a:lvl5pPr marL="585216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5pPr>
            <a:lvl6pPr marL="731520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6pPr>
            <a:lvl7pPr marL="877824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7pPr>
            <a:lvl8pPr marL="1024128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8pPr>
            <a:lvl9pPr marL="1170432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2F95A-134B-459E-8CC2-AA1B206CBA1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0E9B-791A-4A43-AB07-89C5932A7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256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101747" y="2752883"/>
            <a:ext cx="1646348" cy="1871283"/>
          </a:xfrm>
          <a:prstGeom prst="rect">
            <a:avLst/>
          </a:prstGeom>
        </p:spPr>
        <p:txBody>
          <a:bodyPr vert="horz" lIns="292608" tIns="146304" rIns="292608" bIns="146304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256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399761" y="9554954"/>
            <a:ext cx="1646348" cy="1871283"/>
          </a:xfrm>
          <a:prstGeom prst="rect">
            <a:avLst/>
          </a:prstGeom>
        </p:spPr>
        <p:txBody>
          <a:bodyPr vert="horz" lIns="292608" tIns="146304" rIns="292608" bIns="146304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256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793" y="1907259"/>
            <a:ext cx="25106814" cy="9741053"/>
          </a:xfrm>
        </p:spPr>
        <p:txBody>
          <a:bodyPr anchor="ctr">
            <a:normAutofit/>
          </a:bodyPr>
          <a:lstStyle>
            <a:lvl1pPr algn="l">
              <a:defRPr sz="896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23170" y="11681939"/>
            <a:ext cx="23872061" cy="12192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4480"/>
            </a:lvl1pPr>
            <a:lvl2pPr marL="1463040" indent="0">
              <a:buFontTx/>
              <a:buNone/>
              <a:defRPr/>
            </a:lvl2pPr>
            <a:lvl3pPr marL="2926080" indent="0">
              <a:buFontTx/>
              <a:buNone/>
              <a:defRPr/>
            </a:lvl3pPr>
            <a:lvl4pPr marL="4389120" indent="0">
              <a:buFontTx/>
              <a:buNone/>
              <a:defRPr/>
            </a:lvl4pPr>
            <a:lvl5pPr marL="585216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6051" y="14851859"/>
            <a:ext cx="27041303" cy="4632960"/>
          </a:xfrm>
        </p:spPr>
        <p:txBody>
          <a:bodyPr anchor="ctr">
            <a:normAutofit/>
          </a:bodyPr>
          <a:lstStyle>
            <a:lvl1pPr marL="0" indent="0" algn="l">
              <a:buNone/>
              <a:defRPr sz="576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</a:defRPr>
            </a:lvl1pPr>
            <a:lvl2pPr marL="14630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2pPr>
            <a:lvl3pPr marL="292608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3pPr>
            <a:lvl4pPr marL="438912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4pPr>
            <a:lvl5pPr marL="585216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5pPr>
            <a:lvl6pPr marL="731520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6pPr>
            <a:lvl7pPr marL="877824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7pPr>
            <a:lvl8pPr marL="1024128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8pPr>
            <a:lvl9pPr marL="1170432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2F95A-134B-459E-8CC2-AA1B206CBA1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0E9B-791A-4A43-AB07-89C5932A7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466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6049" y="11531411"/>
            <a:ext cx="27044417" cy="4700160"/>
          </a:xfrm>
        </p:spPr>
        <p:txBody>
          <a:bodyPr anchor="b">
            <a:normAutofit/>
          </a:bodyPr>
          <a:lstStyle>
            <a:lvl1pPr algn="l">
              <a:defRPr sz="896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55656" y="16231571"/>
            <a:ext cx="27044420" cy="3295021"/>
          </a:xfrm>
        </p:spPr>
        <p:txBody>
          <a:bodyPr anchor="t">
            <a:normAutofit/>
          </a:bodyPr>
          <a:lstStyle>
            <a:lvl1pPr marL="0" indent="0" algn="l">
              <a:buNone/>
              <a:defRPr sz="576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14630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2pPr>
            <a:lvl3pPr marL="292608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3pPr>
            <a:lvl4pPr marL="438912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4pPr>
            <a:lvl5pPr marL="585216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5pPr>
            <a:lvl6pPr marL="731520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6pPr>
            <a:lvl7pPr marL="877824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7pPr>
            <a:lvl8pPr marL="1024128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8pPr>
            <a:lvl9pPr marL="1170432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2F95A-134B-459E-8CC2-AA1B206CBA1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0E9B-791A-4A43-AB07-89C5932A7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727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101747" y="2412323"/>
            <a:ext cx="1646348" cy="1871283"/>
          </a:xfrm>
          <a:prstGeom prst="rect">
            <a:avLst/>
          </a:prstGeom>
        </p:spPr>
        <p:txBody>
          <a:bodyPr vert="horz" lIns="292608" tIns="146304" rIns="292608" bIns="146304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256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395204" y="9214394"/>
            <a:ext cx="1646348" cy="1871283"/>
          </a:xfrm>
          <a:prstGeom prst="rect">
            <a:avLst/>
          </a:prstGeom>
        </p:spPr>
        <p:txBody>
          <a:bodyPr vert="horz" lIns="292608" tIns="146304" rIns="292608" bIns="146304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256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793" y="1907259"/>
            <a:ext cx="25106814" cy="9101981"/>
          </a:xfrm>
        </p:spPr>
        <p:txBody>
          <a:bodyPr anchor="ctr">
            <a:normAutofit/>
          </a:bodyPr>
          <a:lstStyle>
            <a:lvl1pPr algn="l">
              <a:defRPr sz="896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946049" y="12435840"/>
            <a:ext cx="27044417" cy="3371718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6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6049" y="15807558"/>
            <a:ext cx="27044417" cy="3719034"/>
          </a:xfrm>
        </p:spPr>
        <p:txBody>
          <a:bodyPr anchor="t">
            <a:normAutofit/>
          </a:bodyPr>
          <a:lstStyle>
            <a:lvl1pPr marL="0" indent="0" algn="l">
              <a:buNone/>
              <a:defRPr sz="512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146304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2pPr>
            <a:lvl3pPr marL="292608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3pPr>
            <a:lvl4pPr marL="438912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4pPr>
            <a:lvl5pPr marL="585216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5pPr>
            <a:lvl6pPr marL="731520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6pPr>
            <a:lvl7pPr marL="877824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7pPr>
            <a:lvl8pPr marL="1024128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8pPr>
            <a:lvl9pPr marL="1170432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2F95A-134B-459E-8CC2-AA1B206CBA1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0E9B-791A-4A43-AB07-89C5932A7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400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6047" y="1907259"/>
            <a:ext cx="27041303" cy="882170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896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946047" y="11785413"/>
            <a:ext cx="27041303" cy="335770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768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6049" y="15143117"/>
            <a:ext cx="27041299" cy="4383475"/>
          </a:xfrm>
        </p:spPr>
        <p:txBody>
          <a:bodyPr anchor="t">
            <a:normAutofit/>
          </a:bodyPr>
          <a:lstStyle>
            <a:lvl1pPr marL="0" indent="0" algn="l">
              <a:buNone/>
              <a:defRPr sz="512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146304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2pPr>
            <a:lvl3pPr marL="292608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3pPr>
            <a:lvl4pPr marL="438912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4pPr>
            <a:lvl5pPr marL="585216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5pPr>
            <a:lvl6pPr marL="731520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6pPr>
            <a:lvl7pPr marL="877824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7pPr>
            <a:lvl8pPr marL="1024128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8pPr>
            <a:lvl9pPr marL="1170432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2F95A-134B-459E-8CC2-AA1B206CBA1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0E9B-791A-4A43-AB07-89C5932A7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11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946051" y="1907258"/>
            <a:ext cx="27041303" cy="41999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2F95A-134B-459E-8CC2-AA1B206CBA1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0E9B-791A-4A43-AB07-89C5932A7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01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86149" y="1907258"/>
            <a:ext cx="6401203" cy="1761933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46051" y="1907258"/>
            <a:ext cx="20246893" cy="176193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2F95A-134B-459E-8CC2-AA1B206CBA1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0E9B-791A-4A43-AB07-89C5932A7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900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2F95A-134B-459E-8CC2-AA1B206CBA1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0E9B-791A-4A43-AB07-89C5932A7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993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9530" y="10466235"/>
            <a:ext cx="27037822" cy="5834576"/>
          </a:xfrm>
        </p:spPr>
        <p:txBody>
          <a:bodyPr anchor="b">
            <a:normAutofit/>
          </a:bodyPr>
          <a:lstStyle>
            <a:lvl1pPr algn="r">
              <a:defRPr sz="896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9530" y="16332192"/>
            <a:ext cx="27037822" cy="3194400"/>
          </a:xfrm>
        </p:spPr>
        <p:txBody>
          <a:bodyPr anchor="t">
            <a:normAutofit/>
          </a:bodyPr>
          <a:lstStyle>
            <a:lvl1pPr marL="0" indent="0" algn="r">
              <a:buNone/>
              <a:defRPr sz="576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14630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2pPr>
            <a:lvl3pPr marL="292608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3pPr>
            <a:lvl4pPr marL="438912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4pPr>
            <a:lvl5pPr marL="585216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5pPr>
            <a:lvl6pPr marL="731520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6pPr>
            <a:lvl7pPr marL="877824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7pPr>
            <a:lvl8pPr marL="1024128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8pPr>
            <a:lvl9pPr marL="11704320" indent="0">
              <a:buNone/>
              <a:defRPr sz="44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2F95A-134B-459E-8CC2-AA1B206CBA1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0E9B-791A-4A43-AB07-89C5932A7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556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46051" y="6594875"/>
            <a:ext cx="13266263" cy="12900259"/>
          </a:xfrm>
        </p:spPr>
        <p:txBody>
          <a:bodyPr>
            <a:normAutofit/>
          </a:bodyPr>
          <a:lstStyle>
            <a:lvl1pPr>
              <a:defRPr sz="5120"/>
            </a:lvl1pPr>
            <a:lvl2pPr>
              <a:defRPr sz="4480"/>
            </a:lvl2pPr>
            <a:lvl3pPr>
              <a:defRPr sz="3840"/>
            </a:lvl3pPr>
            <a:lvl4pPr>
              <a:defRPr sz="3520"/>
            </a:lvl4pPr>
            <a:lvl5pPr>
              <a:defRPr sz="3520"/>
            </a:lvl5pPr>
            <a:lvl6pPr>
              <a:defRPr sz="3520"/>
            </a:lvl6pPr>
            <a:lvl7pPr>
              <a:defRPr sz="3520"/>
            </a:lvl7pPr>
            <a:lvl8pPr>
              <a:defRPr sz="3520"/>
            </a:lvl8pPr>
            <a:lvl9pPr>
              <a:defRPr sz="35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6090" y="6594874"/>
            <a:ext cx="13281260" cy="12900256"/>
          </a:xfrm>
        </p:spPr>
        <p:txBody>
          <a:bodyPr>
            <a:normAutofit/>
          </a:bodyPr>
          <a:lstStyle>
            <a:lvl1pPr>
              <a:defRPr sz="5120"/>
            </a:lvl1pPr>
            <a:lvl2pPr>
              <a:defRPr sz="4480"/>
            </a:lvl2pPr>
            <a:lvl3pPr>
              <a:defRPr sz="3840"/>
            </a:lvl3pPr>
            <a:lvl4pPr>
              <a:defRPr sz="3520"/>
            </a:lvl4pPr>
            <a:lvl5pPr>
              <a:defRPr sz="3520"/>
            </a:lvl5pPr>
            <a:lvl6pPr>
              <a:defRPr sz="3520"/>
            </a:lvl6pPr>
            <a:lvl7pPr>
              <a:defRPr sz="3520"/>
            </a:lvl7pPr>
            <a:lvl8pPr>
              <a:defRPr sz="3520"/>
            </a:lvl8pPr>
            <a:lvl9pPr>
              <a:defRPr sz="35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2F95A-134B-459E-8CC2-AA1B206CBA1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0E9B-791A-4A43-AB07-89C5932A7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754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82703" y="6594874"/>
            <a:ext cx="12229607" cy="2347507"/>
          </a:xfrm>
        </p:spPr>
        <p:txBody>
          <a:bodyPr anchor="b">
            <a:noAutofit/>
          </a:bodyPr>
          <a:lstStyle>
            <a:lvl1pPr marL="0" indent="0">
              <a:buNone/>
              <a:defRPr sz="7040" b="0"/>
            </a:lvl1pPr>
            <a:lvl2pPr marL="1463040" indent="0">
              <a:buNone/>
              <a:defRPr sz="6400" b="1"/>
            </a:lvl2pPr>
            <a:lvl3pPr marL="2926080" indent="0">
              <a:buNone/>
              <a:defRPr sz="5760" b="1"/>
            </a:lvl3pPr>
            <a:lvl4pPr marL="4389120" indent="0">
              <a:buNone/>
              <a:defRPr sz="5120" b="1"/>
            </a:lvl4pPr>
            <a:lvl5pPr marL="5852160" indent="0">
              <a:buNone/>
              <a:defRPr sz="5120" b="1"/>
            </a:lvl5pPr>
            <a:lvl6pPr marL="7315200" indent="0">
              <a:buNone/>
              <a:defRPr sz="5120" b="1"/>
            </a:lvl6pPr>
            <a:lvl7pPr marL="8778240" indent="0">
              <a:buNone/>
              <a:defRPr sz="5120" b="1"/>
            </a:lvl7pPr>
            <a:lvl8pPr marL="10241280" indent="0">
              <a:buNone/>
              <a:defRPr sz="5120" b="1"/>
            </a:lvl8pPr>
            <a:lvl9pPr marL="11704320" indent="0">
              <a:buNone/>
              <a:defRPr sz="51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46051" y="8915288"/>
            <a:ext cx="13266263" cy="10611306"/>
          </a:xfrm>
        </p:spPr>
        <p:txBody>
          <a:bodyPr anchor="t">
            <a:normAutofit/>
          </a:bodyPr>
          <a:lstStyle>
            <a:lvl1pPr>
              <a:defRPr sz="5120"/>
            </a:lvl1pPr>
            <a:lvl2pPr>
              <a:defRPr sz="4480"/>
            </a:lvl2pPr>
            <a:lvl3pPr>
              <a:defRPr sz="3840"/>
            </a:lvl3pPr>
            <a:lvl4pPr>
              <a:defRPr sz="3520"/>
            </a:lvl4pPr>
            <a:lvl5pPr>
              <a:defRPr sz="3520"/>
            </a:lvl5pPr>
            <a:lvl6pPr>
              <a:defRPr sz="3520"/>
            </a:lvl6pPr>
            <a:lvl7pPr>
              <a:defRPr sz="3520"/>
            </a:lvl7pPr>
            <a:lvl8pPr>
              <a:defRPr sz="3520"/>
            </a:lvl8pPr>
            <a:lvl9pPr>
              <a:defRPr sz="35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676540" y="6594875"/>
            <a:ext cx="12310812" cy="2320413"/>
          </a:xfrm>
        </p:spPr>
        <p:txBody>
          <a:bodyPr anchor="b">
            <a:noAutofit/>
          </a:bodyPr>
          <a:lstStyle>
            <a:lvl1pPr marL="0" indent="0">
              <a:buNone/>
              <a:defRPr sz="7040" b="0"/>
            </a:lvl1pPr>
            <a:lvl2pPr marL="1463040" indent="0">
              <a:buNone/>
              <a:defRPr sz="6400" b="1"/>
            </a:lvl2pPr>
            <a:lvl3pPr marL="2926080" indent="0">
              <a:buNone/>
              <a:defRPr sz="5760" b="1"/>
            </a:lvl3pPr>
            <a:lvl4pPr marL="4389120" indent="0">
              <a:buNone/>
              <a:defRPr sz="5120" b="1"/>
            </a:lvl4pPr>
            <a:lvl5pPr marL="5852160" indent="0">
              <a:buNone/>
              <a:defRPr sz="5120" b="1"/>
            </a:lvl5pPr>
            <a:lvl6pPr marL="7315200" indent="0">
              <a:buNone/>
              <a:defRPr sz="5120" b="1"/>
            </a:lvl6pPr>
            <a:lvl7pPr marL="8778240" indent="0">
              <a:buNone/>
              <a:defRPr sz="5120" b="1"/>
            </a:lvl7pPr>
            <a:lvl8pPr marL="10241280" indent="0">
              <a:buNone/>
              <a:defRPr sz="5120" b="1"/>
            </a:lvl8pPr>
            <a:lvl9pPr marL="11704320" indent="0">
              <a:buNone/>
              <a:defRPr sz="51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94" y="8915288"/>
            <a:ext cx="13325472" cy="10611306"/>
          </a:xfrm>
        </p:spPr>
        <p:txBody>
          <a:bodyPr anchor="t">
            <a:normAutofit/>
          </a:bodyPr>
          <a:lstStyle>
            <a:lvl1pPr>
              <a:defRPr sz="5120"/>
            </a:lvl1pPr>
            <a:lvl2pPr>
              <a:defRPr sz="4480"/>
            </a:lvl2pPr>
            <a:lvl3pPr>
              <a:defRPr sz="3840"/>
            </a:lvl3pPr>
            <a:lvl4pPr>
              <a:defRPr sz="3520"/>
            </a:lvl4pPr>
            <a:lvl5pPr>
              <a:defRPr sz="3520"/>
            </a:lvl5pPr>
            <a:lvl6pPr>
              <a:defRPr sz="3520"/>
            </a:lvl6pPr>
            <a:lvl7pPr>
              <a:defRPr sz="3520"/>
            </a:lvl7pPr>
            <a:lvl8pPr>
              <a:defRPr sz="3520"/>
            </a:lvl8pPr>
            <a:lvl9pPr>
              <a:defRPr sz="35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2F95A-134B-459E-8CC2-AA1B206CBA1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0E9B-791A-4A43-AB07-89C5932A7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205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83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2F95A-134B-459E-8CC2-AA1B206CBA1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0E9B-791A-4A43-AB07-89C5932A7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383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2F95A-134B-459E-8CC2-AA1B206CBA1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0E9B-791A-4A43-AB07-89C5932A7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364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6051" y="5615770"/>
            <a:ext cx="9826283" cy="4389120"/>
          </a:xfrm>
        </p:spPr>
        <p:txBody>
          <a:bodyPr anchor="b">
            <a:normAutofit/>
          </a:bodyPr>
          <a:lstStyle>
            <a:lvl1pPr algn="l">
              <a:defRPr sz="704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83882" y="1907259"/>
            <a:ext cx="16203470" cy="17619331"/>
          </a:xfrm>
        </p:spPr>
        <p:txBody>
          <a:bodyPr anchor="ctr">
            <a:normAutofit/>
          </a:bodyPr>
          <a:lstStyle>
            <a:lvl1pPr>
              <a:defRPr sz="5760"/>
            </a:lvl1pPr>
            <a:lvl2pPr>
              <a:defRPr sz="5120"/>
            </a:lvl2pPr>
            <a:lvl3pPr>
              <a:defRPr sz="4480"/>
            </a:lvl3pPr>
            <a:lvl4pPr>
              <a:defRPr sz="3840"/>
            </a:lvl4pPr>
            <a:lvl5pPr>
              <a:defRPr sz="3520"/>
            </a:lvl5pPr>
            <a:lvl6pPr>
              <a:defRPr sz="3520"/>
            </a:lvl6pPr>
            <a:lvl7pPr>
              <a:defRPr sz="3520"/>
            </a:lvl7pPr>
            <a:lvl8pPr>
              <a:defRPr sz="3520"/>
            </a:lvl8pPr>
            <a:lvl9pPr>
              <a:defRPr sz="35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6051" y="10004890"/>
            <a:ext cx="9826283" cy="5852160"/>
          </a:xfrm>
        </p:spPr>
        <p:txBody>
          <a:bodyPr>
            <a:normAutofit/>
          </a:bodyPr>
          <a:lstStyle>
            <a:lvl1pPr marL="0" indent="0">
              <a:buNone/>
              <a:defRPr sz="5120"/>
            </a:lvl1pPr>
            <a:lvl2pPr marL="1463040" indent="0">
              <a:buNone/>
              <a:defRPr sz="3840"/>
            </a:lvl2pPr>
            <a:lvl3pPr marL="2926080" indent="0">
              <a:buNone/>
              <a:defRPr sz="3200"/>
            </a:lvl3pPr>
            <a:lvl4pPr marL="4389120" indent="0">
              <a:buNone/>
              <a:defRPr sz="2880"/>
            </a:lvl4pPr>
            <a:lvl5pPr marL="5852160" indent="0">
              <a:buNone/>
              <a:defRPr sz="2880"/>
            </a:lvl5pPr>
            <a:lvl6pPr marL="7315200" indent="0">
              <a:buNone/>
              <a:defRPr sz="2880"/>
            </a:lvl6pPr>
            <a:lvl7pPr marL="8778240" indent="0">
              <a:buNone/>
              <a:defRPr sz="2880"/>
            </a:lvl7pPr>
            <a:lvl8pPr marL="10241280" indent="0">
              <a:buNone/>
              <a:defRPr sz="2880"/>
            </a:lvl8pPr>
            <a:lvl9pPr marL="11704320" indent="0">
              <a:buNone/>
              <a:defRPr sz="28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2F95A-134B-459E-8CC2-AA1B206CBA1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0E9B-791A-4A43-AB07-89C5932A7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539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6051" y="6074461"/>
            <a:ext cx="15925691" cy="4389120"/>
          </a:xfrm>
        </p:spPr>
        <p:txBody>
          <a:bodyPr anchor="b">
            <a:normAutofit/>
          </a:bodyPr>
          <a:lstStyle>
            <a:lvl1pPr algn="l">
              <a:defRPr sz="768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855591" y="-58522"/>
            <a:ext cx="9000223" cy="22091904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5120"/>
            </a:lvl1pPr>
            <a:lvl2pPr marL="1463040" indent="0">
              <a:buNone/>
              <a:defRPr sz="5120"/>
            </a:lvl2pPr>
            <a:lvl3pPr marL="2926080" indent="0">
              <a:buNone/>
              <a:defRPr sz="5120"/>
            </a:lvl3pPr>
            <a:lvl4pPr marL="4389120" indent="0">
              <a:buNone/>
              <a:defRPr sz="5120"/>
            </a:lvl4pPr>
            <a:lvl5pPr marL="5852160" indent="0">
              <a:buNone/>
              <a:defRPr sz="5120"/>
            </a:lvl5pPr>
            <a:lvl6pPr marL="7315200" indent="0">
              <a:buNone/>
              <a:defRPr sz="5120"/>
            </a:lvl6pPr>
            <a:lvl7pPr marL="8778240" indent="0">
              <a:buNone/>
              <a:defRPr sz="5120"/>
            </a:lvl7pPr>
            <a:lvl8pPr marL="10241280" indent="0">
              <a:buNone/>
              <a:defRPr sz="5120"/>
            </a:lvl8pPr>
            <a:lvl9pPr marL="11704320" indent="0">
              <a:buNone/>
              <a:defRPr sz="512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2347" y="10463581"/>
            <a:ext cx="15925691" cy="5852160"/>
          </a:xfrm>
        </p:spPr>
        <p:txBody>
          <a:bodyPr>
            <a:normAutofit/>
          </a:bodyPr>
          <a:lstStyle>
            <a:lvl1pPr marL="0" indent="0">
              <a:buNone/>
              <a:defRPr sz="5120"/>
            </a:lvl1pPr>
            <a:lvl2pPr marL="1463040" indent="0">
              <a:buNone/>
              <a:defRPr sz="3840"/>
            </a:lvl2pPr>
            <a:lvl3pPr marL="2926080" indent="0">
              <a:buNone/>
              <a:defRPr sz="3200"/>
            </a:lvl3pPr>
            <a:lvl4pPr marL="4389120" indent="0">
              <a:buNone/>
              <a:defRPr sz="2880"/>
            </a:lvl4pPr>
            <a:lvl5pPr marL="5852160" indent="0">
              <a:buNone/>
              <a:defRPr sz="2880"/>
            </a:lvl5pPr>
            <a:lvl6pPr marL="7315200" indent="0">
              <a:buNone/>
              <a:defRPr sz="2880"/>
            </a:lvl6pPr>
            <a:lvl7pPr marL="8778240" indent="0">
              <a:buNone/>
              <a:defRPr sz="2880"/>
            </a:lvl7pPr>
            <a:lvl8pPr marL="10241280" indent="0">
              <a:buNone/>
              <a:defRPr sz="2880"/>
            </a:lvl8pPr>
            <a:lvl9pPr marL="11704320" indent="0">
              <a:buNone/>
              <a:defRPr sz="28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85137" y="19780302"/>
            <a:ext cx="2586607" cy="1168400"/>
          </a:xfrm>
        </p:spPr>
        <p:txBody>
          <a:bodyPr/>
          <a:lstStyle/>
          <a:p>
            <a:fld id="{CA62F95A-134B-459E-8CC2-AA1B206CBA1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46053" y="19780302"/>
            <a:ext cx="13339080" cy="11684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887343" y="19780301"/>
            <a:ext cx="1098670" cy="1053600"/>
          </a:xfrm>
        </p:spPr>
        <p:txBody>
          <a:bodyPr/>
          <a:lstStyle/>
          <a:p>
            <a:fld id="{DCAD0E9B-791A-4A43-AB07-89C5932A7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906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46051" y="1907258"/>
            <a:ext cx="27041303" cy="4199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6053" y="6594874"/>
            <a:ext cx="27041299" cy="12931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586149" y="19770434"/>
            <a:ext cx="463487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6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CA62F95A-134B-459E-8CC2-AA1B206CBA11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6051" y="19770434"/>
            <a:ext cx="20246893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6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01929" y="19770434"/>
            <a:ext cx="1488539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6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CAD0E9B-791A-4A43-AB07-89C5932A7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943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txStyles>
    <p:titleStyle>
      <a:lvl1pPr algn="l" defTabSz="1463040" rtl="0" eaLnBrk="1" latinLnBrk="0" hangingPunct="1">
        <a:spcBef>
          <a:spcPct val="0"/>
        </a:spcBef>
        <a:buNone/>
        <a:defRPr sz="896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914400" indent="-914400" algn="l" defTabSz="1463040" rtl="0" eaLnBrk="1" latinLnBrk="0" hangingPunct="1">
        <a:spcBef>
          <a:spcPct val="20000"/>
        </a:spcBef>
        <a:spcAft>
          <a:spcPts val="1920"/>
        </a:spcAft>
        <a:buClr>
          <a:schemeClr val="tx1"/>
        </a:buClr>
        <a:buSzPct val="130000"/>
        <a:buFont typeface="Arial"/>
        <a:buChar char="•"/>
        <a:defRPr sz="576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2377440" indent="-914400" algn="l" defTabSz="1463040" rtl="0" eaLnBrk="1" latinLnBrk="0" hangingPunct="1">
        <a:spcBef>
          <a:spcPct val="20000"/>
        </a:spcBef>
        <a:spcAft>
          <a:spcPts val="1920"/>
        </a:spcAft>
        <a:buClr>
          <a:schemeClr val="tx1"/>
        </a:buClr>
        <a:buSzPct val="130000"/>
        <a:buFont typeface="Arial"/>
        <a:buChar char="•"/>
        <a:defRPr sz="512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3840480" indent="-914400" algn="l" defTabSz="1463040" rtl="0" eaLnBrk="1" latinLnBrk="0" hangingPunct="1">
        <a:spcBef>
          <a:spcPct val="20000"/>
        </a:spcBef>
        <a:spcAft>
          <a:spcPts val="1920"/>
        </a:spcAft>
        <a:buClr>
          <a:schemeClr val="tx1"/>
        </a:buClr>
        <a:buSzPct val="130000"/>
        <a:buFont typeface="Arial"/>
        <a:buChar char="•"/>
        <a:defRPr sz="448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4937760" indent="-548640" algn="l" defTabSz="1463040" rtl="0" eaLnBrk="1" latinLnBrk="0" hangingPunct="1">
        <a:spcBef>
          <a:spcPct val="20000"/>
        </a:spcBef>
        <a:spcAft>
          <a:spcPts val="1920"/>
        </a:spcAft>
        <a:buClr>
          <a:schemeClr val="tx1"/>
        </a:buClr>
        <a:buSzPct val="130000"/>
        <a:buFont typeface="Arial"/>
        <a:buChar char="•"/>
        <a:defRPr sz="448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6400800" indent="-548640" algn="l" defTabSz="1463040" rtl="0" eaLnBrk="1" latinLnBrk="0" hangingPunct="1">
        <a:spcBef>
          <a:spcPct val="20000"/>
        </a:spcBef>
        <a:spcAft>
          <a:spcPts val="1920"/>
        </a:spcAft>
        <a:buClr>
          <a:schemeClr val="tx1"/>
        </a:buClr>
        <a:buSzPct val="130000"/>
        <a:buFont typeface="Arial"/>
        <a:buChar char="•"/>
        <a:defRPr sz="384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8046720" indent="-731520" algn="l" defTabSz="1463040" rtl="0" eaLnBrk="1" latinLnBrk="0" hangingPunct="1">
        <a:spcBef>
          <a:spcPct val="20000"/>
        </a:spcBef>
        <a:spcAft>
          <a:spcPts val="1920"/>
        </a:spcAft>
        <a:buClr>
          <a:schemeClr val="tx1"/>
        </a:buClr>
        <a:buSzPct val="130000"/>
        <a:buFont typeface="Arial"/>
        <a:buChar char="•"/>
        <a:defRPr sz="352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9509760" indent="-731520" algn="l" defTabSz="1463040" rtl="0" eaLnBrk="1" latinLnBrk="0" hangingPunct="1">
        <a:spcBef>
          <a:spcPct val="20000"/>
        </a:spcBef>
        <a:spcAft>
          <a:spcPts val="1920"/>
        </a:spcAft>
        <a:buClr>
          <a:schemeClr val="tx1"/>
        </a:buClr>
        <a:buSzPct val="130000"/>
        <a:buFont typeface="Arial"/>
        <a:buChar char="•"/>
        <a:defRPr sz="352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10972800" indent="-731520" algn="l" defTabSz="1463040" rtl="0" eaLnBrk="1" latinLnBrk="0" hangingPunct="1">
        <a:spcBef>
          <a:spcPct val="20000"/>
        </a:spcBef>
        <a:spcAft>
          <a:spcPts val="1920"/>
        </a:spcAft>
        <a:buClr>
          <a:schemeClr val="tx1"/>
        </a:buClr>
        <a:buSzPct val="130000"/>
        <a:buFont typeface="Arial"/>
        <a:buChar char="•"/>
        <a:defRPr sz="352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12435840" indent="-731520" algn="l" defTabSz="1463040" rtl="0" eaLnBrk="1" latinLnBrk="0" hangingPunct="1">
        <a:spcBef>
          <a:spcPct val="20000"/>
        </a:spcBef>
        <a:spcAft>
          <a:spcPts val="1920"/>
        </a:spcAft>
        <a:buClr>
          <a:schemeClr val="tx1"/>
        </a:buClr>
        <a:buSzPct val="100000"/>
        <a:buFont typeface="Arial"/>
        <a:buChar char="•"/>
        <a:defRPr sz="352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1pPr>
      <a:lvl2pPr marL="1463040" algn="l" defTabSz="146304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926080" algn="l" defTabSz="146304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3pPr>
      <a:lvl4pPr marL="4389120" algn="l" defTabSz="146304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5852160" algn="l" defTabSz="146304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7315200" algn="l" defTabSz="146304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8778240" algn="l" defTabSz="146304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241280" algn="l" defTabSz="146304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1704320" algn="l" defTabSz="146304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749283C-3B01-41D2-8858-5BDAB2A6E7CA}"/>
              </a:ext>
            </a:extLst>
          </p:cNvPr>
          <p:cNvSpPr txBox="1"/>
          <p:nvPr/>
        </p:nvSpPr>
        <p:spPr>
          <a:xfrm>
            <a:off x="0" y="3734096"/>
            <a:ext cx="17317402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project focused on a conceptual multi-unit student housing project located near Cal Polys campus. The project identifies a site, creates a budget both for construction, development, and design costs. The information is then compiled into a spreadsheet that produces cash flows, net operating income and a rate of return. The goal of the project was to create a product that had at least a 10% rate of return, which is the lowest rate generally acceptable to financial stakeholders on this type of project. This project cleared that mark with a 10.7% rate of return, with a potential to increase the rate if the purchase price of the property could be negotiated down or if the project team could increase net operating income.</a:t>
            </a:r>
          </a:p>
          <a:p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D939C4-BC63-4214-90E7-E3A9C2BF692A}"/>
              </a:ext>
            </a:extLst>
          </p:cNvPr>
          <p:cNvSpPr txBox="1"/>
          <p:nvPr/>
        </p:nvSpPr>
        <p:spPr>
          <a:xfrm>
            <a:off x="7071359" y="665348"/>
            <a:ext cx="187756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Conceptual Proposal for New Student Housing in San Luis Obispo</a:t>
            </a:r>
            <a:endParaRPr lang="en-US" sz="6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F8B4D4-33A5-4EF7-86A7-79C27F453C62}"/>
              </a:ext>
            </a:extLst>
          </p:cNvPr>
          <p:cNvSpPr txBox="1"/>
          <p:nvPr/>
        </p:nvSpPr>
        <p:spPr>
          <a:xfrm>
            <a:off x="2768917" y="3041182"/>
            <a:ext cx="768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/>
              <a:t>Abstract</a:t>
            </a:r>
            <a:endParaRPr lang="en-US" sz="4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7828F4-DB4E-4E20-A4C7-9D4DEA84F4EE}"/>
              </a:ext>
            </a:extLst>
          </p:cNvPr>
          <p:cNvSpPr txBox="1"/>
          <p:nvPr/>
        </p:nvSpPr>
        <p:spPr>
          <a:xfrm>
            <a:off x="2768917" y="10972800"/>
            <a:ext cx="768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/>
              <a:t>Process</a:t>
            </a:r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FEC0248A-78A2-42EE-A50C-0790EB2314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8909325"/>
              </p:ext>
            </p:extLst>
          </p:nvPr>
        </p:nvGraphicFramePr>
        <p:xfrm>
          <a:off x="670560" y="11737149"/>
          <a:ext cx="13959840" cy="10088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" name="Picture 14" descr="A picture containing text, tree&#10;&#10;Description automatically generated">
            <a:extLst>
              <a:ext uri="{FF2B5EF4-FFF2-40B4-BE49-F238E27FC236}">
                <a16:creationId xmlns:a16="http://schemas.microsoft.com/office/drawing/2014/main" id="{CAEA375A-4BB7-44F5-9D4B-74E1F5C158C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6" r="13423" b="6339"/>
          <a:stretch/>
        </p:blipFill>
        <p:spPr>
          <a:xfrm>
            <a:off x="18288002" y="3839748"/>
            <a:ext cx="13764100" cy="867064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B4C76FD-453E-431E-B392-A6EBAF9EE4E3}"/>
              </a:ext>
            </a:extLst>
          </p:cNvPr>
          <p:cNvSpPr txBox="1"/>
          <p:nvPr/>
        </p:nvSpPr>
        <p:spPr>
          <a:xfrm>
            <a:off x="21823681" y="2824085"/>
            <a:ext cx="768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/>
              <a:t>Site Map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91B5D0-84F0-49D7-A369-F9AAB0C3853E}"/>
              </a:ext>
            </a:extLst>
          </p:cNvPr>
          <p:cNvSpPr txBox="1"/>
          <p:nvPr/>
        </p:nvSpPr>
        <p:spPr>
          <a:xfrm>
            <a:off x="27164506" y="20191274"/>
            <a:ext cx="66987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Jack Tunney</a:t>
            </a:r>
          </a:p>
          <a:p>
            <a:pPr algn="ctr"/>
            <a:r>
              <a:rPr lang="en-US" sz="3600" dirty="0"/>
              <a:t>Cal Poly-SLO</a:t>
            </a:r>
          </a:p>
          <a:p>
            <a:pPr algn="ctr"/>
            <a:r>
              <a:rPr lang="en-US" sz="3600" dirty="0"/>
              <a:t>jtunney@calpoly.edu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A0AA4BB-773F-497F-A555-AD88651166E6}"/>
              </a:ext>
            </a:extLst>
          </p:cNvPr>
          <p:cNvSpPr txBox="1"/>
          <p:nvPr/>
        </p:nvSpPr>
        <p:spPr>
          <a:xfrm>
            <a:off x="21544597" y="12404738"/>
            <a:ext cx="768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/>
              <a:t>Project Particulars</a:t>
            </a:r>
            <a:endParaRPr lang="en-US" sz="44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336802-830C-47BC-973E-04E4742E7FA7}"/>
              </a:ext>
            </a:extLst>
          </p:cNvPr>
          <p:cNvSpPr txBox="1"/>
          <p:nvPr/>
        </p:nvSpPr>
        <p:spPr>
          <a:xfrm>
            <a:off x="19197637" y="13420401"/>
            <a:ext cx="1305020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Courier New" panose="02070309020205020404" pitchFamily="49" charset="0"/>
              <a:buChar char="o"/>
            </a:pPr>
            <a:r>
              <a:rPr lang="en-US" sz="4800" dirty="0"/>
              <a:t>$6.0 M Property Price</a:t>
            </a:r>
          </a:p>
          <a:p>
            <a:pPr marL="685800" indent="-685800">
              <a:buFont typeface="Courier New" panose="02070309020205020404" pitchFamily="49" charset="0"/>
              <a:buChar char="o"/>
            </a:pPr>
            <a:r>
              <a:rPr lang="en-US" sz="4800" dirty="0"/>
              <a:t>48 2-Bed units @ $2800/ unit</a:t>
            </a:r>
          </a:p>
          <a:p>
            <a:pPr marL="685800" indent="-685800">
              <a:buFont typeface="Courier New" panose="02070309020205020404" pitchFamily="49" charset="0"/>
              <a:buChar char="o"/>
            </a:pPr>
            <a:r>
              <a:rPr lang="en-US" sz="4800" dirty="0"/>
              <a:t>$15.6 M Construction Budget</a:t>
            </a:r>
          </a:p>
          <a:p>
            <a:pPr marL="685800" indent="-685800">
              <a:buFont typeface="Courier New" panose="02070309020205020404" pitchFamily="49" charset="0"/>
              <a:buChar char="o"/>
            </a:pPr>
            <a:r>
              <a:rPr lang="en-US" sz="4800" dirty="0"/>
              <a:t>2 Year Construction Schedule</a:t>
            </a:r>
          </a:p>
          <a:p>
            <a:pPr marL="685800" indent="-685800">
              <a:buFont typeface="Courier New" panose="02070309020205020404" pitchFamily="49" charset="0"/>
              <a:buChar char="o"/>
            </a:pPr>
            <a:r>
              <a:rPr lang="en-US" sz="4800" dirty="0"/>
              <a:t>~$1.2 M Net Operating Income yearly</a:t>
            </a:r>
          </a:p>
          <a:p>
            <a:pPr marL="685800" indent="-685800">
              <a:buFont typeface="Courier New" panose="02070309020205020404" pitchFamily="49" charset="0"/>
              <a:buChar char="o"/>
            </a:pPr>
            <a:r>
              <a:rPr lang="en-US" sz="4800" dirty="0"/>
              <a:t>Sale in year 10 @ 5% Cap rate = $27.2 M</a:t>
            </a:r>
          </a:p>
          <a:p>
            <a:pPr marL="685800" indent="-685800">
              <a:buFont typeface="Courier New" panose="02070309020205020404" pitchFamily="49" charset="0"/>
              <a:buChar char="o"/>
            </a:pPr>
            <a:r>
              <a:rPr lang="en-US" sz="4800" dirty="0"/>
              <a:t>10.7% Levered Rate of Return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58F1F5-C697-4757-8AD9-B68A603F9FB3}"/>
              </a:ext>
            </a:extLst>
          </p:cNvPr>
          <p:cNvSpPr txBox="1"/>
          <p:nvPr/>
        </p:nvSpPr>
        <p:spPr>
          <a:xfrm>
            <a:off x="13291661" y="2653307"/>
            <a:ext cx="63350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Jack Tunney</a:t>
            </a:r>
          </a:p>
        </p:txBody>
      </p:sp>
    </p:spTree>
    <p:extLst>
      <p:ext uri="{BB962C8B-B14F-4D97-AF65-F5344CB8AC3E}">
        <p14:creationId xmlns:p14="http://schemas.microsoft.com/office/powerpoint/2010/main" val="31436436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49</TotalTime>
  <Words>226</Words>
  <Application>Microsoft Office PowerPoint</Application>
  <PresentationFormat>Custom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Century Gothic</vt:lpstr>
      <vt:lpstr>Courier New</vt:lpstr>
      <vt:lpstr>Times New Roman</vt:lpstr>
      <vt:lpstr>Mesh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Francis Tunney</dc:creator>
  <cp:lastModifiedBy>Jack Francis Tunney</cp:lastModifiedBy>
  <cp:revision>7</cp:revision>
  <dcterms:created xsi:type="dcterms:W3CDTF">2021-06-07T18:43:15Z</dcterms:created>
  <dcterms:modified xsi:type="dcterms:W3CDTF">2021-06-07T19:32:36Z</dcterms:modified>
</cp:coreProperties>
</file>