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141" r:id="rId1"/>
  </p:sldMasterIdLst>
  <p:notesMasterIdLst>
    <p:notesMasterId r:id="rId3"/>
  </p:notesMasterIdLst>
  <p:handoutMasterIdLst>
    <p:handoutMasterId r:id="rId4"/>
  </p:handoutMasterIdLst>
  <p:sldIdLst>
    <p:sldId id="263" r:id="rId2"/>
  </p:sldIdLst>
  <p:sldSz cx="43891200" cy="32918400"/>
  <p:notesSz cx="9601200" cy="7315200"/>
  <p:defaultTextStyle>
    <a:defPPr>
      <a:defRPr lang="en-US"/>
    </a:defPPr>
    <a:lvl1pPr algn="ctr" rtl="0" eaLnBrk="0" fontAlgn="base" hangingPunct="0">
      <a:spcBef>
        <a:spcPct val="0"/>
      </a:spcBef>
      <a:spcAft>
        <a:spcPct val="0"/>
      </a:spcAft>
      <a:defRPr sz="2700" kern="1200">
        <a:solidFill>
          <a:schemeClr val="tx1"/>
        </a:solidFill>
        <a:latin typeface="Times New Roman" pitchFamily="18" charset="0"/>
        <a:ea typeface="ＭＳ Ｐゴシック" pitchFamily="34" charset="-128"/>
        <a:cs typeface="+mn-cs"/>
      </a:defRPr>
    </a:lvl1pPr>
    <a:lvl2pPr marL="436563" indent="1697038" algn="ctr" rtl="0" eaLnBrk="0" fontAlgn="base" hangingPunct="0">
      <a:spcBef>
        <a:spcPct val="0"/>
      </a:spcBef>
      <a:spcAft>
        <a:spcPct val="0"/>
      </a:spcAft>
      <a:defRPr sz="2700" kern="1200">
        <a:solidFill>
          <a:schemeClr val="tx1"/>
        </a:solidFill>
        <a:latin typeface="Times New Roman" pitchFamily="18" charset="0"/>
        <a:ea typeface="ＭＳ Ｐゴシック" pitchFamily="34" charset="-128"/>
        <a:cs typeface="+mn-cs"/>
      </a:defRPr>
    </a:lvl2pPr>
    <a:lvl3pPr marL="881063" indent="3387725" algn="ctr" rtl="0" eaLnBrk="0" fontAlgn="base" hangingPunct="0">
      <a:spcBef>
        <a:spcPct val="0"/>
      </a:spcBef>
      <a:spcAft>
        <a:spcPct val="0"/>
      </a:spcAft>
      <a:defRPr sz="2700" kern="1200">
        <a:solidFill>
          <a:schemeClr val="tx1"/>
        </a:solidFill>
        <a:latin typeface="Times New Roman" pitchFamily="18" charset="0"/>
        <a:ea typeface="ＭＳ Ｐゴシック" pitchFamily="34" charset="-128"/>
        <a:cs typeface="+mn-cs"/>
      </a:defRPr>
    </a:lvl3pPr>
    <a:lvl4pPr marL="1325563" indent="5076825" algn="ctr" rtl="0" eaLnBrk="0" fontAlgn="base" hangingPunct="0">
      <a:spcBef>
        <a:spcPct val="0"/>
      </a:spcBef>
      <a:spcAft>
        <a:spcPct val="0"/>
      </a:spcAft>
      <a:defRPr sz="2700" kern="1200">
        <a:solidFill>
          <a:schemeClr val="tx1"/>
        </a:solidFill>
        <a:latin typeface="Times New Roman" pitchFamily="18" charset="0"/>
        <a:ea typeface="ＭＳ Ｐゴシック" pitchFamily="34" charset="-128"/>
        <a:cs typeface="+mn-cs"/>
      </a:defRPr>
    </a:lvl4pPr>
    <a:lvl5pPr marL="1771650" indent="6767513" algn="ctr" rtl="0" eaLnBrk="0" fontAlgn="base" hangingPunct="0">
      <a:spcBef>
        <a:spcPct val="0"/>
      </a:spcBef>
      <a:spcAft>
        <a:spcPct val="0"/>
      </a:spcAft>
      <a:defRPr sz="2700" kern="1200">
        <a:solidFill>
          <a:schemeClr val="tx1"/>
        </a:solidFill>
        <a:latin typeface="Times New Roman" pitchFamily="18" charset="0"/>
        <a:ea typeface="ＭＳ Ｐゴシック" pitchFamily="34" charset="-128"/>
        <a:cs typeface="+mn-cs"/>
      </a:defRPr>
    </a:lvl5pPr>
    <a:lvl6pPr marL="2286000" algn="l" defTabSz="914400" rtl="0" eaLnBrk="1" latinLnBrk="0" hangingPunct="1">
      <a:defRPr sz="2700" kern="1200">
        <a:solidFill>
          <a:schemeClr val="tx1"/>
        </a:solidFill>
        <a:latin typeface="Times New Roman" pitchFamily="18" charset="0"/>
        <a:ea typeface="ＭＳ Ｐゴシック" pitchFamily="34" charset="-128"/>
        <a:cs typeface="+mn-cs"/>
      </a:defRPr>
    </a:lvl6pPr>
    <a:lvl7pPr marL="2743200" algn="l" defTabSz="914400" rtl="0" eaLnBrk="1" latinLnBrk="0" hangingPunct="1">
      <a:defRPr sz="2700" kern="1200">
        <a:solidFill>
          <a:schemeClr val="tx1"/>
        </a:solidFill>
        <a:latin typeface="Times New Roman" pitchFamily="18" charset="0"/>
        <a:ea typeface="ＭＳ Ｐゴシック" pitchFamily="34" charset="-128"/>
        <a:cs typeface="+mn-cs"/>
      </a:defRPr>
    </a:lvl7pPr>
    <a:lvl8pPr marL="3200400" algn="l" defTabSz="914400" rtl="0" eaLnBrk="1" latinLnBrk="0" hangingPunct="1">
      <a:defRPr sz="2700" kern="1200">
        <a:solidFill>
          <a:schemeClr val="tx1"/>
        </a:solidFill>
        <a:latin typeface="Times New Roman" pitchFamily="18" charset="0"/>
        <a:ea typeface="ＭＳ Ｐゴシック" pitchFamily="34" charset="-128"/>
        <a:cs typeface="+mn-cs"/>
      </a:defRPr>
    </a:lvl8pPr>
    <a:lvl9pPr marL="3657600" algn="l" defTabSz="914400" rtl="0" eaLnBrk="1" latinLnBrk="0" hangingPunct="1">
      <a:defRPr sz="2700" kern="1200">
        <a:solidFill>
          <a:schemeClr val="tx1"/>
        </a:solidFill>
        <a:latin typeface="Times New Roman" pitchFamily="18" charset="0"/>
        <a:ea typeface="ＭＳ Ｐゴシック" pitchFamily="34" charset="-128"/>
        <a:cs typeface="+mn-cs"/>
      </a:defRPr>
    </a:lvl9pPr>
  </p:defaultTextStyle>
  <p:extLst>
    <p:ext uri="{EFAFB233-063F-42B5-8137-9DF3F51BA10A}">
      <p15:sldGuideLst xmlns:p15="http://schemas.microsoft.com/office/powerpoint/2012/main">
        <p15:guide id="1" orient="horz" pos="19680">
          <p15:clr>
            <a:srgbClr val="A4A3A4"/>
          </p15:clr>
        </p15:guide>
        <p15:guide id="2" orient="horz">
          <p15:clr>
            <a:srgbClr val="A4A3A4"/>
          </p15:clr>
        </p15:guide>
        <p15:guide id="3" orient="horz" pos="19679">
          <p15:clr>
            <a:srgbClr val="A4A3A4"/>
          </p15:clr>
        </p15:guide>
        <p15:guide id="4" pos="6920">
          <p15:clr>
            <a:srgbClr val="A4A3A4"/>
          </p15:clr>
        </p15:guide>
        <p15:guide id="5" pos="7400">
          <p15:clr>
            <a:srgbClr val="A4A3A4"/>
          </p15:clr>
        </p15:guide>
        <p15:guide id="6" pos="14065">
          <p15:clr>
            <a:srgbClr val="A4A3A4"/>
          </p15:clr>
        </p15:guide>
        <p15:guide id="7" pos="13586">
          <p15:clr>
            <a:srgbClr val="A4A3A4"/>
          </p15:clr>
        </p15:guide>
        <p15:guide id="8" pos="20257">
          <p15:clr>
            <a:srgbClr val="A4A3A4"/>
          </p15:clr>
        </p15:guide>
        <p15:guide id="9" pos="20736">
          <p15:clr>
            <a:srgbClr val="A4A3A4"/>
          </p15:clr>
        </p15:guide>
        <p15:guide id="10" pos="720">
          <p15:clr>
            <a:srgbClr val="A4A3A4"/>
          </p15:clr>
        </p15:guide>
        <p15:guide id="11" pos="26928">
          <p15:clr>
            <a:srgbClr val="A4A3A4"/>
          </p15:clr>
        </p15:guide>
        <p15:guide id="12" orient="horz" pos="20448">
          <p15:clr>
            <a:srgbClr val="A4A3A4"/>
          </p15:clr>
        </p15:guide>
        <p15:guide id="13" orient="horz" pos="7776">
          <p15:clr>
            <a:srgbClr val="A4A3A4"/>
          </p15:clr>
        </p15:guide>
        <p15:guide id="14" orient="horz" pos="17375">
          <p15:clr>
            <a:srgbClr val="A4A3A4"/>
          </p15:clr>
        </p15:guide>
        <p15:guide id="15" pos="6680">
          <p15:clr>
            <a:srgbClr val="A4A3A4"/>
          </p15:clr>
        </p15:guide>
        <p15:guide id="16" pos="993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in" initials="T" lastIdx="67" clrIdx="0"/>
  <p:cmAuthor id="2" name="Abraham" initials="A" lastIdx="0" clrIdx="1"/>
  <p:cmAuthor id="3" name="Elva Diaz" initials="ED" lastIdx="3" clrIdx="2"/>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0000"/>
    <a:srgbClr val="AE8B24"/>
    <a:srgbClr val="B88C00"/>
    <a:srgbClr val="660066"/>
    <a:srgbClr val="993366"/>
    <a:srgbClr val="3333CC"/>
    <a:srgbClr val="FF0066"/>
    <a:srgbClr val="FF6699"/>
    <a:srgbClr val="FFFF99"/>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0441" autoAdjust="0"/>
    <p:restoredTop sz="89785" autoAdjust="0"/>
  </p:normalViewPr>
  <p:slideViewPr>
    <p:cSldViewPr snapToObjects="1">
      <p:cViewPr>
        <p:scale>
          <a:sx n="31" d="100"/>
          <a:sy n="31" d="100"/>
        </p:scale>
        <p:origin x="1512" y="48"/>
      </p:cViewPr>
      <p:guideLst>
        <p:guide orient="horz" pos="19680"/>
        <p:guide orient="horz"/>
        <p:guide orient="horz" pos="19679"/>
        <p:guide pos="6920"/>
        <p:guide pos="7400"/>
        <p:guide pos="14065"/>
        <p:guide pos="13586"/>
        <p:guide pos="20257"/>
        <p:guide pos="20736"/>
        <p:guide pos="720"/>
        <p:guide pos="26928"/>
        <p:guide orient="horz" pos="20448"/>
        <p:guide orient="horz" pos="7776"/>
        <p:guide orient="horz" pos="17375"/>
        <p:guide pos="6680"/>
        <p:guide pos="9938"/>
      </p:guideLst>
    </p:cSldViewPr>
  </p:slideViewPr>
  <p:outlineViewPr>
    <p:cViewPr>
      <p:scale>
        <a:sx n="33" d="100"/>
        <a:sy n="33" d="100"/>
      </p:scale>
      <p:origin x="0" y="0"/>
    </p:cViewPr>
  </p:outlineViewPr>
  <p:notesTextViewPr>
    <p:cViewPr>
      <p:scale>
        <a:sx n="25" d="100"/>
        <a:sy n="25" d="100"/>
      </p:scale>
      <p:origin x="0" y="0"/>
    </p:cViewPr>
  </p:notesTextViewPr>
  <p:sorterViewPr>
    <p:cViewPr>
      <p:scale>
        <a:sx n="33" d="100"/>
        <a:sy n="33"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4146550" cy="384175"/>
          </a:xfrm>
          <a:prstGeom prst="rect">
            <a:avLst/>
          </a:prstGeom>
          <a:noFill/>
          <a:ln w="9525">
            <a:noFill/>
            <a:miter lim="800000"/>
            <a:headEnd/>
            <a:tailEnd/>
          </a:ln>
        </p:spPr>
        <p:txBody>
          <a:bodyPr vert="horz" wrap="square" lIns="88766" tIns="44384" rIns="88766" bIns="44384" numCol="1" anchor="t" anchorCtr="0" compatLnSpc="1">
            <a:prstTxWarp prst="textNoShape">
              <a:avLst/>
            </a:prstTxWarp>
          </a:bodyPr>
          <a:lstStyle>
            <a:lvl1pPr algn="l" defTabSz="889000">
              <a:defRPr sz="1100">
                <a:latin typeface="Times New Roman" charset="0"/>
                <a:ea typeface="ＭＳ Ｐゴシック" charset="0"/>
                <a:cs typeface="ＭＳ Ｐゴシック" charset="0"/>
              </a:defRPr>
            </a:lvl1pPr>
          </a:lstStyle>
          <a:p>
            <a:pPr>
              <a:defRPr/>
            </a:pPr>
            <a:endParaRPr lang="en-AU" dirty="0"/>
          </a:p>
        </p:txBody>
      </p:sp>
      <p:sp>
        <p:nvSpPr>
          <p:cNvPr id="4099" name="Rectangle 3"/>
          <p:cNvSpPr>
            <a:spLocks noGrp="1" noChangeArrowheads="1"/>
          </p:cNvSpPr>
          <p:nvPr>
            <p:ph type="dt" sz="quarter" idx="1"/>
          </p:nvPr>
        </p:nvSpPr>
        <p:spPr bwMode="auto">
          <a:xfrm>
            <a:off x="5389563" y="0"/>
            <a:ext cx="4249737" cy="384175"/>
          </a:xfrm>
          <a:prstGeom prst="rect">
            <a:avLst/>
          </a:prstGeom>
          <a:noFill/>
          <a:ln w="9525">
            <a:noFill/>
            <a:miter lim="800000"/>
            <a:headEnd/>
            <a:tailEnd/>
          </a:ln>
        </p:spPr>
        <p:txBody>
          <a:bodyPr vert="horz" wrap="square" lIns="88766" tIns="44384" rIns="88766" bIns="44384" numCol="1" anchor="t" anchorCtr="0" compatLnSpc="1">
            <a:prstTxWarp prst="textNoShape">
              <a:avLst/>
            </a:prstTxWarp>
          </a:bodyPr>
          <a:lstStyle>
            <a:lvl1pPr algn="r" defTabSz="889000">
              <a:defRPr sz="1100">
                <a:latin typeface="Times New Roman" charset="0"/>
                <a:ea typeface="ＭＳ Ｐゴシック" charset="0"/>
                <a:cs typeface="ＭＳ Ｐゴシック" charset="0"/>
              </a:defRPr>
            </a:lvl1pPr>
          </a:lstStyle>
          <a:p>
            <a:pPr>
              <a:defRPr/>
            </a:pPr>
            <a:endParaRPr lang="en-AU" dirty="0"/>
          </a:p>
        </p:txBody>
      </p:sp>
      <p:sp>
        <p:nvSpPr>
          <p:cNvPr id="4100" name="Rectangle 4"/>
          <p:cNvSpPr>
            <a:spLocks noGrp="1" noChangeArrowheads="1"/>
          </p:cNvSpPr>
          <p:nvPr>
            <p:ph type="ftr" sz="quarter" idx="2"/>
          </p:nvPr>
        </p:nvSpPr>
        <p:spPr bwMode="auto">
          <a:xfrm>
            <a:off x="0" y="6950075"/>
            <a:ext cx="4146550" cy="382588"/>
          </a:xfrm>
          <a:prstGeom prst="rect">
            <a:avLst/>
          </a:prstGeom>
          <a:noFill/>
          <a:ln w="9525">
            <a:noFill/>
            <a:miter lim="800000"/>
            <a:headEnd/>
            <a:tailEnd/>
          </a:ln>
        </p:spPr>
        <p:txBody>
          <a:bodyPr vert="horz" wrap="square" lIns="88766" tIns="44384" rIns="88766" bIns="44384" numCol="1" anchor="b" anchorCtr="0" compatLnSpc="1">
            <a:prstTxWarp prst="textNoShape">
              <a:avLst/>
            </a:prstTxWarp>
          </a:bodyPr>
          <a:lstStyle>
            <a:lvl1pPr algn="l" defTabSz="889000">
              <a:defRPr sz="1100">
                <a:latin typeface="Times New Roman" charset="0"/>
                <a:ea typeface="ＭＳ Ｐゴシック" charset="0"/>
                <a:cs typeface="ＭＳ Ｐゴシック" charset="0"/>
              </a:defRPr>
            </a:lvl1pPr>
          </a:lstStyle>
          <a:p>
            <a:pPr>
              <a:defRPr/>
            </a:pPr>
            <a:endParaRPr lang="en-AU" dirty="0"/>
          </a:p>
        </p:txBody>
      </p:sp>
      <p:sp>
        <p:nvSpPr>
          <p:cNvPr id="4101" name="Rectangle 5"/>
          <p:cNvSpPr>
            <a:spLocks noGrp="1" noChangeArrowheads="1"/>
          </p:cNvSpPr>
          <p:nvPr>
            <p:ph type="sldNum" sz="quarter" idx="3"/>
          </p:nvPr>
        </p:nvSpPr>
        <p:spPr bwMode="auto">
          <a:xfrm>
            <a:off x="5389563" y="6950075"/>
            <a:ext cx="4249737" cy="382588"/>
          </a:xfrm>
          <a:prstGeom prst="rect">
            <a:avLst/>
          </a:prstGeom>
          <a:noFill/>
          <a:ln w="9525">
            <a:noFill/>
            <a:miter lim="800000"/>
            <a:headEnd/>
            <a:tailEnd/>
          </a:ln>
        </p:spPr>
        <p:txBody>
          <a:bodyPr vert="horz" wrap="square" lIns="88766" tIns="44384" rIns="88766" bIns="44384" numCol="1" anchor="b" anchorCtr="0" compatLnSpc="1">
            <a:prstTxWarp prst="textNoShape">
              <a:avLst/>
            </a:prstTxWarp>
          </a:bodyPr>
          <a:lstStyle>
            <a:lvl1pPr algn="r" defTabSz="889000">
              <a:defRPr sz="1100">
                <a:ea typeface="ＭＳ Ｐゴシック" charset="-128"/>
              </a:defRPr>
            </a:lvl1pPr>
          </a:lstStyle>
          <a:p>
            <a:pPr>
              <a:defRPr/>
            </a:pPr>
            <a:fld id="{1F2571E4-DCEE-45EA-A4DA-93963E46B12A}" type="slidenum">
              <a:rPr lang="en-AU"/>
              <a:pPr>
                <a:defRPr/>
              </a:pPr>
              <a:t>‹#›</a:t>
            </a:fld>
            <a:endParaRPr lang="en-AU" dirty="0"/>
          </a:p>
        </p:txBody>
      </p:sp>
    </p:spTree>
    <p:extLst>
      <p:ext uri="{BB962C8B-B14F-4D97-AF65-F5344CB8AC3E}">
        <p14:creationId xmlns:p14="http://schemas.microsoft.com/office/powerpoint/2010/main" val="42266460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4146550" cy="384175"/>
          </a:xfrm>
          <a:prstGeom prst="rect">
            <a:avLst/>
          </a:prstGeom>
          <a:noFill/>
          <a:ln w="9525">
            <a:noFill/>
            <a:miter lim="800000"/>
            <a:headEnd/>
            <a:tailEnd/>
          </a:ln>
        </p:spPr>
        <p:txBody>
          <a:bodyPr vert="horz" wrap="square" lIns="88766" tIns="44384" rIns="88766" bIns="44384" numCol="1" anchor="t" anchorCtr="0" compatLnSpc="1">
            <a:prstTxWarp prst="textNoShape">
              <a:avLst/>
            </a:prstTxWarp>
          </a:bodyPr>
          <a:lstStyle>
            <a:lvl1pPr algn="l" defTabSz="889000">
              <a:defRPr sz="1100">
                <a:latin typeface="Times New Roman" charset="0"/>
                <a:ea typeface="ＭＳ Ｐゴシック" charset="0"/>
                <a:cs typeface="ＭＳ Ｐゴシック" charset="0"/>
              </a:defRPr>
            </a:lvl1pPr>
          </a:lstStyle>
          <a:p>
            <a:pPr>
              <a:defRPr/>
            </a:pPr>
            <a:endParaRPr lang="en-AU" dirty="0"/>
          </a:p>
        </p:txBody>
      </p:sp>
      <p:sp>
        <p:nvSpPr>
          <p:cNvPr id="3075" name="Rectangle 3"/>
          <p:cNvSpPr>
            <a:spLocks noGrp="1" noChangeArrowheads="1"/>
          </p:cNvSpPr>
          <p:nvPr>
            <p:ph type="dt" idx="1"/>
          </p:nvPr>
        </p:nvSpPr>
        <p:spPr bwMode="auto">
          <a:xfrm>
            <a:off x="5389563" y="0"/>
            <a:ext cx="4249737" cy="384175"/>
          </a:xfrm>
          <a:prstGeom prst="rect">
            <a:avLst/>
          </a:prstGeom>
          <a:noFill/>
          <a:ln w="9525">
            <a:noFill/>
            <a:miter lim="800000"/>
            <a:headEnd/>
            <a:tailEnd/>
          </a:ln>
        </p:spPr>
        <p:txBody>
          <a:bodyPr vert="horz" wrap="square" lIns="88766" tIns="44384" rIns="88766" bIns="44384" numCol="1" anchor="t" anchorCtr="0" compatLnSpc="1">
            <a:prstTxWarp prst="textNoShape">
              <a:avLst/>
            </a:prstTxWarp>
          </a:bodyPr>
          <a:lstStyle>
            <a:lvl1pPr algn="r" defTabSz="889000">
              <a:defRPr sz="1100">
                <a:latin typeface="Times New Roman" charset="0"/>
                <a:ea typeface="ＭＳ Ｐゴシック" charset="0"/>
                <a:cs typeface="ＭＳ Ｐゴシック" charset="0"/>
              </a:defRPr>
            </a:lvl1pPr>
          </a:lstStyle>
          <a:p>
            <a:pPr>
              <a:defRPr/>
            </a:pPr>
            <a:endParaRPr lang="en-AU" dirty="0"/>
          </a:p>
        </p:txBody>
      </p:sp>
      <p:sp>
        <p:nvSpPr>
          <p:cNvPr id="4100" name="Rectangle 4"/>
          <p:cNvSpPr>
            <a:spLocks noGrp="1" noRot="1" noChangeAspect="1" noChangeArrowheads="1" noTextEdit="1"/>
          </p:cNvSpPr>
          <p:nvPr>
            <p:ph type="sldImg" idx="2"/>
          </p:nvPr>
        </p:nvSpPr>
        <p:spPr bwMode="auto">
          <a:xfrm>
            <a:off x="2947988" y="546100"/>
            <a:ext cx="3646487" cy="273685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077" name="Rectangle 5"/>
          <p:cNvSpPr>
            <a:spLocks noGrp="1" noChangeArrowheads="1"/>
          </p:cNvSpPr>
          <p:nvPr>
            <p:ph type="body" sz="quarter" idx="3"/>
          </p:nvPr>
        </p:nvSpPr>
        <p:spPr bwMode="auto">
          <a:xfrm>
            <a:off x="1244600" y="3502025"/>
            <a:ext cx="7048500" cy="3282950"/>
          </a:xfrm>
          <a:prstGeom prst="rect">
            <a:avLst/>
          </a:prstGeom>
          <a:noFill/>
          <a:ln w="9525">
            <a:noFill/>
            <a:miter lim="800000"/>
            <a:headEnd/>
            <a:tailEnd/>
          </a:ln>
        </p:spPr>
        <p:txBody>
          <a:bodyPr vert="horz" wrap="square" lIns="88766" tIns="44384" rIns="88766" bIns="44384" numCol="1" anchor="t" anchorCtr="0" compatLnSpc="1">
            <a:prstTxWarp prst="textNoShape">
              <a:avLst/>
            </a:prstTxWarp>
          </a:bodyPr>
          <a:lstStyle/>
          <a:p>
            <a:pPr lvl="0"/>
            <a:r>
              <a:rPr lang="en-AU" noProof="0"/>
              <a:t>Click to edit Master text styles</a:t>
            </a:r>
          </a:p>
          <a:p>
            <a:pPr lvl="1"/>
            <a:r>
              <a:rPr lang="en-AU" noProof="0"/>
              <a:t>Second level</a:t>
            </a:r>
          </a:p>
          <a:p>
            <a:pPr lvl="2"/>
            <a:r>
              <a:rPr lang="en-AU" noProof="0"/>
              <a:t>Third level</a:t>
            </a:r>
          </a:p>
          <a:p>
            <a:pPr lvl="3"/>
            <a:r>
              <a:rPr lang="en-AU" noProof="0"/>
              <a:t>Fourth level</a:t>
            </a:r>
          </a:p>
          <a:p>
            <a:pPr lvl="4"/>
            <a:r>
              <a:rPr lang="en-AU" noProof="0"/>
              <a:t>Fifth level</a:t>
            </a:r>
          </a:p>
        </p:txBody>
      </p:sp>
      <p:sp>
        <p:nvSpPr>
          <p:cNvPr id="3078" name="Rectangle 6"/>
          <p:cNvSpPr>
            <a:spLocks noGrp="1" noChangeArrowheads="1"/>
          </p:cNvSpPr>
          <p:nvPr>
            <p:ph type="ftr" sz="quarter" idx="4"/>
          </p:nvPr>
        </p:nvSpPr>
        <p:spPr bwMode="auto">
          <a:xfrm>
            <a:off x="0" y="6950075"/>
            <a:ext cx="4146550" cy="382588"/>
          </a:xfrm>
          <a:prstGeom prst="rect">
            <a:avLst/>
          </a:prstGeom>
          <a:noFill/>
          <a:ln w="9525">
            <a:noFill/>
            <a:miter lim="800000"/>
            <a:headEnd/>
            <a:tailEnd/>
          </a:ln>
        </p:spPr>
        <p:txBody>
          <a:bodyPr vert="horz" wrap="square" lIns="88766" tIns="44384" rIns="88766" bIns="44384" numCol="1" anchor="b" anchorCtr="0" compatLnSpc="1">
            <a:prstTxWarp prst="textNoShape">
              <a:avLst/>
            </a:prstTxWarp>
          </a:bodyPr>
          <a:lstStyle>
            <a:lvl1pPr algn="l" defTabSz="889000">
              <a:defRPr sz="1100">
                <a:latin typeface="Times New Roman" charset="0"/>
                <a:ea typeface="ＭＳ Ｐゴシック" charset="0"/>
                <a:cs typeface="ＭＳ Ｐゴシック" charset="0"/>
              </a:defRPr>
            </a:lvl1pPr>
          </a:lstStyle>
          <a:p>
            <a:pPr>
              <a:defRPr/>
            </a:pPr>
            <a:endParaRPr lang="en-AU" dirty="0"/>
          </a:p>
        </p:txBody>
      </p:sp>
      <p:sp>
        <p:nvSpPr>
          <p:cNvPr id="3079" name="Rectangle 7"/>
          <p:cNvSpPr>
            <a:spLocks noGrp="1" noChangeArrowheads="1"/>
          </p:cNvSpPr>
          <p:nvPr>
            <p:ph type="sldNum" sz="quarter" idx="5"/>
          </p:nvPr>
        </p:nvSpPr>
        <p:spPr bwMode="auto">
          <a:xfrm>
            <a:off x="5389563" y="6950075"/>
            <a:ext cx="4249737" cy="382588"/>
          </a:xfrm>
          <a:prstGeom prst="rect">
            <a:avLst/>
          </a:prstGeom>
          <a:noFill/>
          <a:ln w="9525">
            <a:noFill/>
            <a:miter lim="800000"/>
            <a:headEnd/>
            <a:tailEnd/>
          </a:ln>
        </p:spPr>
        <p:txBody>
          <a:bodyPr vert="horz" wrap="square" lIns="88766" tIns="44384" rIns="88766" bIns="44384" numCol="1" anchor="b" anchorCtr="0" compatLnSpc="1">
            <a:prstTxWarp prst="textNoShape">
              <a:avLst/>
            </a:prstTxWarp>
          </a:bodyPr>
          <a:lstStyle>
            <a:lvl1pPr algn="r" defTabSz="889000">
              <a:defRPr sz="1100">
                <a:ea typeface="ＭＳ Ｐゴシック" charset="-128"/>
              </a:defRPr>
            </a:lvl1pPr>
          </a:lstStyle>
          <a:p>
            <a:pPr>
              <a:defRPr/>
            </a:pPr>
            <a:fld id="{7D66472A-1FFE-46C2-B644-A4691788486A}" type="slidenum">
              <a:rPr lang="en-AU"/>
              <a:pPr>
                <a:defRPr/>
              </a:pPr>
              <a:t>‹#›</a:t>
            </a:fld>
            <a:endParaRPr lang="en-AU" dirty="0"/>
          </a:p>
        </p:txBody>
      </p:sp>
    </p:spTree>
    <p:extLst>
      <p:ext uri="{BB962C8B-B14F-4D97-AF65-F5344CB8AC3E}">
        <p14:creationId xmlns:p14="http://schemas.microsoft.com/office/powerpoint/2010/main" val="212579070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Times New Roman" pitchFamily="18" charset="0"/>
        <a:ea typeface="ＭＳ Ｐゴシック" pitchFamily="-111" charset="-128"/>
        <a:cs typeface="ＭＳ Ｐゴシック" pitchFamily="-111" charset="-128"/>
      </a:defRPr>
    </a:lvl1pPr>
    <a:lvl2pPr marL="436563" algn="l" rtl="0" eaLnBrk="0" fontAlgn="base" hangingPunct="0">
      <a:spcBef>
        <a:spcPct val="30000"/>
      </a:spcBef>
      <a:spcAft>
        <a:spcPct val="0"/>
      </a:spcAft>
      <a:defRPr sz="900" kern="1200">
        <a:solidFill>
          <a:schemeClr val="tx1"/>
        </a:solidFill>
        <a:latin typeface="Times New Roman" pitchFamily="18" charset="0"/>
        <a:ea typeface="ＭＳ Ｐゴシック" charset="-128"/>
        <a:cs typeface="+mn-cs"/>
      </a:defRPr>
    </a:lvl2pPr>
    <a:lvl3pPr marL="881063" algn="l" rtl="0" eaLnBrk="0" fontAlgn="base" hangingPunct="0">
      <a:spcBef>
        <a:spcPct val="30000"/>
      </a:spcBef>
      <a:spcAft>
        <a:spcPct val="0"/>
      </a:spcAft>
      <a:defRPr sz="900" kern="1200">
        <a:solidFill>
          <a:schemeClr val="tx1"/>
        </a:solidFill>
        <a:latin typeface="Times New Roman" pitchFamily="18" charset="0"/>
        <a:ea typeface="ＭＳ Ｐゴシック" charset="-128"/>
        <a:cs typeface="+mn-cs"/>
      </a:defRPr>
    </a:lvl3pPr>
    <a:lvl4pPr marL="1325563" algn="l" rtl="0" eaLnBrk="0" fontAlgn="base" hangingPunct="0">
      <a:spcBef>
        <a:spcPct val="30000"/>
      </a:spcBef>
      <a:spcAft>
        <a:spcPct val="0"/>
      </a:spcAft>
      <a:defRPr sz="900" kern="1200">
        <a:solidFill>
          <a:schemeClr val="tx1"/>
        </a:solidFill>
        <a:latin typeface="Times New Roman" pitchFamily="18" charset="0"/>
        <a:ea typeface="ＭＳ Ｐゴシック" charset="-128"/>
        <a:cs typeface="+mn-cs"/>
      </a:defRPr>
    </a:lvl4pPr>
    <a:lvl5pPr marL="1771650" algn="l" rtl="0" eaLnBrk="0" fontAlgn="base" hangingPunct="0">
      <a:spcBef>
        <a:spcPct val="30000"/>
      </a:spcBef>
      <a:spcAft>
        <a:spcPct val="0"/>
      </a:spcAft>
      <a:defRPr sz="900" kern="1200">
        <a:solidFill>
          <a:schemeClr val="tx1"/>
        </a:solidFill>
        <a:latin typeface="Times New Roman" pitchFamily="18" charset="0"/>
        <a:ea typeface="ＭＳ Ｐゴシック" charset="-128"/>
        <a:cs typeface="+mn-cs"/>
      </a:defRPr>
    </a:lvl5pPr>
    <a:lvl6pPr marL="2223585" algn="l" defTabSz="889438" rtl="0" eaLnBrk="1" latinLnBrk="0" hangingPunct="1">
      <a:defRPr sz="900" kern="1200">
        <a:solidFill>
          <a:schemeClr val="tx1"/>
        </a:solidFill>
        <a:latin typeface="+mn-lt"/>
        <a:ea typeface="+mn-ea"/>
        <a:cs typeface="+mn-cs"/>
      </a:defRPr>
    </a:lvl6pPr>
    <a:lvl7pPr marL="2668306" algn="l" defTabSz="889438" rtl="0" eaLnBrk="1" latinLnBrk="0" hangingPunct="1">
      <a:defRPr sz="900" kern="1200">
        <a:solidFill>
          <a:schemeClr val="tx1"/>
        </a:solidFill>
        <a:latin typeface="+mn-lt"/>
        <a:ea typeface="+mn-ea"/>
        <a:cs typeface="+mn-cs"/>
      </a:defRPr>
    </a:lvl7pPr>
    <a:lvl8pPr marL="3113019" algn="l" defTabSz="889438" rtl="0" eaLnBrk="1" latinLnBrk="0" hangingPunct="1">
      <a:defRPr sz="900" kern="1200">
        <a:solidFill>
          <a:schemeClr val="tx1"/>
        </a:solidFill>
        <a:latin typeface="+mn-lt"/>
        <a:ea typeface="+mn-ea"/>
        <a:cs typeface="+mn-cs"/>
      </a:defRPr>
    </a:lvl8pPr>
    <a:lvl9pPr marL="3557735" algn="l" defTabSz="889438"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sz="8140" baseline="0" dirty="0"/>
          </a:p>
        </p:txBody>
      </p:sp>
      <p:sp>
        <p:nvSpPr>
          <p:cNvPr id="4" name="Slide Number Placeholder 3"/>
          <p:cNvSpPr>
            <a:spLocks noGrp="1"/>
          </p:cNvSpPr>
          <p:nvPr>
            <p:ph type="sldNum" sz="quarter" idx="10"/>
          </p:nvPr>
        </p:nvSpPr>
        <p:spPr/>
        <p:txBody>
          <a:bodyPr/>
          <a:lstStyle/>
          <a:p>
            <a:pPr>
              <a:defRPr/>
            </a:pPr>
            <a:fld id="{7D66472A-1FFE-46C2-B644-A4691788486A}" type="slidenum">
              <a:rPr lang="en-AU" smtClean="0"/>
              <a:pPr>
                <a:defRPr/>
              </a:pPr>
              <a:t>1</a:t>
            </a:fld>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3158" indent="0" algn="ctr">
              <a:buNone/>
              <a:defRPr>
                <a:solidFill>
                  <a:schemeClr val="tx1">
                    <a:tint val="75000"/>
                  </a:schemeClr>
                </a:solidFill>
              </a:defRPr>
            </a:lvl2pPr>
            <a:lvl3pPr marL="4386317" indent="0" algn="ctr">
              <a:buNone/>
              <a:defRPr>
                <a:solidFill>
                  <a:schemeClr val="tx1">
                    <a:tint val="75000"/>
                  </a:schemeClr>
                </a:solidFill>
              </a:defRPr>
            </a:lvl3pPr>
            <a:lvl4pPr marL="6579475" indent="0" algn="ctr">
              <a:buNone/>
              <a:defRPr>
                <a:solidFill>
                  <a:schemeClr val="tx1">
                    <a:tint val="75000"/>
                  </a:schemeClr>
                </a:solidFill>
              </a:defRPr>
            </a:lvl4pPr>
            <a:lvl5pPr marL="8772624" indent="0" algn="ctr">
              <a:buNone/>
              <a:defRPr>
                <a:solidFill>
                  <a:schemeClr val="tx1">
                    <a:tint val="75000"/>
                  </a:schemeClr>
                </a:solidFill>
              </a:defRPr>
            </a:lvl5pPr>
            <a:lvl6pPr marL="10965773" indent="0" algn="ctr">
              <a:buNone/>
              <a:defRPr>
                <a:solidFill>
                  <a:schemeClr val="tx1">
                    <a:tint val="75000"/>
                  </a:schemeClr>
                </a:solidFill>
              </a:defRPr>
            </a:lvl6pPr>
            <a:lvl7pPr marL="13158931" indent="0" algn="ctr">
              <a:buNone/>
              <a:defRPr>
                <a:solidFill>
                  <a:schemeClr val="tx1">
                    <a:tint val="75000"/>
                  </a:schemeClr>
                </a:solidFill>
              </a:defRPr>
            </a:lvl7pPr>
            <a:lvl8pPr marL="15352090" indent="0" algn="ctr">
              <a:buNone/>
              <a:defRPr>
                <a:solidFill>
                  <a:schemeClr val="tx1">
                    <a:tint val="75000"/>
                  </a:schemeClr>
                </a:solidFill>
              </a:defRPr>
            </a:lvl8pPr>
            <a:lvl9pPr marL="1754524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61825080-6155-47D7-9B80-FAACB3A6185D}" type="slidenum">
              <a:rPr lang="en-US" smtClean="0"/>
              <a:pPr>
                <a:defRPr/>
              </a:pPr>
              <a:t>‹#›</a:t>
            </a:fld>
            <a:endParaRPr lang="en-US" dirty="0"/>
          </a:p>
        </p:txBody>
      </p:sp>
    </p:spTree>
    <p:extLst>
      <p:ext uri="{BB962C8B-B14F-4D97-AF65-F5344CB8AC3E}">
        <p14:creationId xmlns:p14="http://schemas.microsoft.com/office/powerpoint/2010/main" val="3689268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F7F5B11F-F948-486D-A4D9-D4C4A53A0E90}" type="slidenum">
              <a:rPr lang="en-US" smtClean="0"/>
              <a:pPr>
                <a:defRPr/>
              </a:pPr>
              <a:t>‹#›</a:t>
            </a:fld>
            <a:endParaRPr lang="en-US" dirty="0"/>
          </a:p>
        </p:txBody>
      </p:sp>
    </p:spTree>
    <p:extLst>
      <p:ext uri="{BB962C8B-B14F-4D97-AF65-F5344CB8AC3E}">
        <p14:creationId xmlns:p14="http://schemas.microsoft.com/office/powerpoint/2010/main" val="88240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9" y="6324600"/>
            <a:ext cx="47404018" cy="1348206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7" y="6324600"/>
            <a:ext cx="141480542" cy="1348206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78B8A8E6-33D0-4096-8491-9C0388FE20D9}" type="slidenum">
              <a:rPr lang="en-US" smtClean="0"/>
              <a:pPr>
                <a:defRPr/>
              </a:pPr>
              <a:t>‹#›</a:t>
            </a:fld>
            <a:endParaRPr lang="en-US" dirty="0"/>
          </a:p>
        </p:txBody>
      </p:sp>
    </p:spTree>
    <p:extLst>
      <p:ext uri="{BB962C8B-B14F-4D97-AF65-F5344CB8AC3E}">
        <p14:creationId xmlns:p14="http://schemas.microsoft.com/office/powerpoint/2010/main" val="1962749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69CC1138-A43F-4847-8E2E-007702B74D0A}" type="slidenum">
              <a:rPr lang="en-US" smtClean="0"/>
              <a:pPr>
                <a:defRPr/>
              </a:pPr>
              <a:t>‹#›</a:t>
            </a:fld>
            <a:endParaRPr lang="en-US" dirty="0"/>
          </a:p>
        </p:txBody>
      </p:sp>
    </p:spTree>
    <p:extLst>
      <p:ext uri="{BB962C8B-B14F-4D97-AF65-F5344CB8AC3E}">
        <p14:creationId xmlns:p14="http://schemas.microsoft.com/office/powerpoint/2010/main" val="575988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2" y="13952229"/>
            <a:ext cx="37307520" cy="7200898"/>
          </a:xfrm>
        </p:spPr>
        <p:txBody>
          <a:bodyPr anchor="b"/>
          <a:lstStyle>
            <a:lvl1pPr marL="0" indent="0">
              <a:buNone/>
              <a:defRPr sz="9600">
                <a:solidFill>
                  <a:schemeClr val="tx1">
                    <a:tint val="75000"/>
                  </a:schemeClr>
                </a:solidFill>
              </a:defRPr>
            </a:lvl1pPr>
            <a:lvl2pPr marL="2193158" indent="0">
              <a:buNone/>
              <a:defRPr sz="8600">
                <a:solidFill>
                  <a:schemeClr val="tx1">
                    <a:tint val="75000"/>
                  </a:schemeClr>
                </a:solidFill>
              </a:defRPr>
            </a:lvl2pPr>
            <a:lvl3pPr marL="4386317" indent="0">
              <a:buNone/>
              <a:defRPr sz="7700">
                <a:solidFill>
                  <a:schemeClr val="tx1">
                    <a:tint val="75000"/>
                  </a:schemeClr>
                </a:solidFill>
              </a:defRPr>
            </a:lvl3pPr>
            <a:lvl4pPr marL="6579475" indent="0">
              <a:buNone/>
              <a:defRPr sz="6700">
                <a:solidFill>
                  <a:schemeClr val="tx1">
                    <a:tint val="75000"/>
                  </a:schemeClr>
                </a:solidFill>
              </a:defRPr>
            </a:lvl4pPr>
            <a:lvl5pPr marL="8772624" indent="0">
              <a:buNone/>
              <a:defRPr sz="6700">
                <a:solidFill>
                  <a:schemeClr val="tx1">
                    <a:tint val="75000"/>
                  </a:schemeClr>
                </a:solidFill>
              </a:defRPr>
            </a:lvl5pPr>
            <a:lvl6pPr marL="10965773" indent="0">
              <a:buNone/>
              <a:defRPr sz="6700">
                <a:solidFill>
                  <a:schemeClr val="tx1">
                    <a:tint val="75000"/>
                  </a:schemeClr>
                </a:solidFill>
              </a:defRPr>
            </a:lvl6pPr>
            <a:lvl7pPr marL="13158931" indent="0">
              <a:buNone/>
              <a:defRPr sz="6700">
                <a:solidFill>
                  <a:schemeClr val="tx1">
                    <a:tint val="75000"/>
                  </a:schemeClr>
                </a:solidFill>
              </a:defRPr>
            </a:lvl7pPr>
            <a:lvl8pPr marL="15352090" indent="0">
              <a:buNone/>
              <a:defRPr sz="6700">
                <a:solidFill>
                  <a:schemeClr val="tx1">
                    <a:tint val="75000"/>
                  </a:schemeClr>
                </a:solidFill>
              </a:defRPr>
            </a:lvl8pPr>
            <a:lvl9pPr marL="17545248"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DB1AEBD-3827-4ABB-A4B5-8B332AE08D9F}" type="slidenum">
              <a:rPr lang="en-US" smtClean="0"/>
              <a:pPr>
                <a:defRPr/>
              </a:pPr>
              <a:t>‹#›</a:t>
            </a:fld>
            <a:endParaRPr lang="en-US" dirty="0"/>
          </a:p>
        </p:txBody>
      </p:sp>
    </p:spTree>
    <p:extLst>
      <p:ext uri="{BB962C8B-B14F-4D97-AF65-F5344CB8AC3E}">
        <p14:creationId xmlns:p14="http://schemas.microsoft.com/office/powerpoint/2010/main" val="2886886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82C3A741-37E1-42B5-AD2F-8A318F9519C6}" type="slidenum">
              <a:rPr lang="en-US" smtClean="0"/>
              <a:pPr>
                <a:defRPr/>
              </a:pPr>
              <a:t>‹#›</a:t>
            </a:fld>
            <a:endParaRPr lang="en-US" dirty="0"/>
          </a:p>
        </p:txBody>
      </p:sp>
    </p:spTree>
    <p:extLst>
      <p:ext uri="{BB962C8B-B14F-4D97-AF65-F5344CB8AC3E}">
        <p14:creationId xmlns:p14="http://schemas.microsoft.com/office/powerpoint/2010/main" val="2383506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3158" indent="0">
              <a:buNone/>
              <a:defRPr sz="9600" b="1"/>
            </a:lvl2pPr>
            <a:lvl3pPr marL="4386317" indent="0">
              <a:buNone/>
              <a:defRPr sz="8600" b="1"/>
            </a:lvl3pPr>
            <a:lvl4pPr marL="6579475" indent="0">
              <a:buNone/>
              <a:defRPr sz="7700" b="1"/>
            </a:lvl4pPr>
            <a:lvl5pPr marL="8772624" indent="0">
              <a:buNone/>
              <a:defRPr sz="7700" b="1"/>
            </a:lvl5pPr>
            <a:lvl6pPr marL="10965773" indent="0">
              <a:buNone/>
              <a:defRPr sz="7700" b="1"/>
            </a:lvl6pPr>
            <a:lvl7pPr marL="13158931" indent="0">
              <a:buNone/>
              <a:defRPr sz="7700" b="1"/>
            </a:lvl7pPr>
            <a:lvl8pPr marL="15352090" indent="0">
              <a:buNone/>
              <a:defRPr sz="7700" b="1"/>
            </a:lvl8pPr>
            <a:lvl9pPr marL="17545248"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3158" indent="0">
              <a:buNone/>
              <a:defRPr sz="9600" b="1"/>
            </a:lvl2pPr>
            <a:lvl3pPr marL="4386317" indent="0">
              <a:buNone/>
              <a:defRPr sz="8600" b="1"/>
            </a:lvl3pPr>
            <a:lvl4pPr marL="6579475" indent="0">
              <a:buNone/>
              <a:defRPr sz="7700" b="1"/>
            </a:lvl4pPr>
            <a:lvl5pPr marL="8772624" indent="0">
              <a:buNone/>
              <a:defRPr sz="7700" b="1"/>
            </a:lvl5pPr>
            <a:lvl6pPr marL="10965773" indent="0">
              <a:buNone/>
              <a:defRPr sz="7700" b="1"/>
            </a:lvl6pPr>
            <a:lvl7pPr marL="13158931" indent="0">
              <a:buNone/>
              <a:defRPr sz="7700" b="1"/>
            </a:lvl7pPr>
            <a:lvl8pPr marL="15352090" indent="0">
              <a:buNone/>
              <a:defRPr sz="7700" b="1"/>
            </a:lvl8pPr>
            <a:lvl9pPr marL="17545248"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EC5FC155-183A-43A5-A380-FA98B0160DF9}" type="slidenum">
              <a:rPr lang="en-US" smtClean="0"/>
              <a:pPr>
                <a:defRPr/>
              </a:pPr>
              <a:t>‹#›</a:t>
            </a:fld>
            <a:endParaRPr lang="en-US" dirty="0"/>
          </a:p>
        </p:txBody>
      </p:sp>
    </p:spTree>
    <p:extLst>
      <p:ext uri="{BB962C8B-B14F-4D97-AF65-F5344CB8AC3E}">
        <p14:creationId xmlns:p14="http://schemas.microsoft.com/office/powerpoint/2010/main" val="3701131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738431B5-3C7F-46E1-9DD1-D8B48B8F018F}" type="slidenum">
              <a:rPr lang="en-US" smtClean="0"/>
              <a:pPr>
                <a:defRPr/>
              </a:pPr>
              <a:t>‹#›</a:t>
            </a:fld>
            <a:endParaRPr lang="en-US" dirty="0"/>
          </a:p>
        </p:txBody>
      </p:sp>
    </p:spTree>
    <p:extLst>
      <p:ext uri="{BB962C8B-B14F-4D97-AF65-F5344CB8AC3E}">
        <p14:creationId xmlns:p14="http://schemas.microsoft.com/office/powerpoint/2010/main" val="1687700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3E5D5D9E-C768-408E-BE78-B283AB89A471}" type="slidenum">
              <a:rPr lang="en-US" smtClean="0"/>
              <a:pPr>
                <a:defRPr/>
              </a:pPr>
              <a:t>‹#›</a:t>
            </a:fld>
            <a:endParaRPr lang="en-US" dirty="0"/>
          </a:p>
        </p:txBody>
      </p:sp>
    </p:spTree>
    <p:extLst>
      <p:ext uri="{BB962C8B-B14F-4D97-AF65-F5344CB8AC3E}">
        <p14:creationId xmlns:p14="http://schemas.microsoft.com/office/powerpoint/2010/main" val="2024005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7" y="1310640"/>
            <a:ext cx="14439902"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7"/>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7" y="6888487"/>
            <a:ext cx="14439902" cy="22517102"/>
          </a:xfrm>
        </p:spPr>
        <p:txBody>
          <a:bodyPr/>
          <a:lstStyle>
            <a:lvl1pPr marL="0" indent="0">
              <a:buNone/>
              <a:defRPr sz="6700"/>
            </a:lvl1pPr>
            <a:lvl2pPr marL="2193158" indent="0">
              <a:buNone/>
              <a:defRPr sz="5800"/>
            </a:lvl2pPr>
            <a:lvl3pPr marL="4386317" indent="0">
              <a:buNone/>
              <a:defRPr sz="4800"/>
            </a:lvl3pPr>
            <a:lvl4pPr marL="6579475" indent="0">
              <a:buNone/>
              <a:defRPr sz="4300"/>
            </a:lvl4pPr>
            <a:lvl5pPr marL="8772624" indent="0">
              <a:buNone/>
              <a:defRPr sz="4300"/>
            </a:lvl5pPr>
            <a:lvl6pPr marL="10965773" indent="0">
              <a:buNone/>
              <a:defRPr sz="4300"/>
            </a:lvl6pPr>
            <a:lvl7pPr marL="13158931" indent="0">
              <a:buNone/>
              <a:defRPr sz="4300"/>
            </a:lvl7pPr>
            <a:lvl8pPr marL="15352090" indent="0">
              <a:buNone/>
              <a:defRPr sz="4300"/>
            </a:lvl8pPr>
            <a:lvl9pPr marL="17545248"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DDB4FE81-9035-447D-B98E-7685B0702744}" type="slidenum">
              <a:rPr lang="en-US" smtClean="0"/>
              <a:pPr>
                <a:defRPr/>
              </a:pPr>
              <a:t>‹#›</a:t>
            </a:fld>
            <a:endParaRPr lang="en-US" dirty="0"/>
          </a:p>
        </p:txBody>
      </p:sp>
    </p:spTree>
    <p:extLst>
      <p:ext uri="{BB962C8B-B14F-4D97-AF65-F5344CB8AC3E}">
        <p14:creationId xmlns:p14="http://schemas.microsoft.com/office/powerpoint/2010/main" val="944154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3158" indent="0">
              <a:buNone/>
              <a:defRPr sz="13400"/>
            </a:lvl2pPr>
            <a:lvl3pPr marL="4386317" indent="0">
              <a:buNone/>
              <a:defRPr sz="11500"/>
            </a:lvl3pPr>
            <a:lvl4pPr marL="6579475" indent="0">
              <a:buNone/>
              <a:defRPr sz="9600"/>
            </a:lvl4pPr>
            <a:lvl5pPr marL="8772624" indent="0">
              <a:buNone/>
              <a:defRPr sz="9600"/>
            </a:lvl5pPr>
            <a:lvl6pPr marL="10965773" indent="0">
              <a:buNone/>
              <a:defRPr sz="9600"/>
            </a:lvl6pPr>
            <a:lvl7pPr marL="13158931" indent="0">
              <a:buNone/>
              <a:defRPr sz="9600"/>
            </a:lvl7pPr>
            <a:lvl8pPr marL="15352090" indent="0">
              <a:buNone/>
              <a:defRPr sz="9600"/>
            </a:lvl8pPr>
            <a:lvl9pPr marL="17545248" indent="0">
              <a:buNone/>
              <a:defRPr sz="9600"/>
            </a:lvl9pPr>
          </a:lstStyle>
          <a:p>
            <a:endParaRPr lang="en-US" dirty="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3158" indent="0">
              <a:buNone/>
              <a:defRPr sz="5800"/>
            </a:lvl2pPr>
            <a:lvl3pPr marL="4386317" indent="0">
              <a:buNone/>
              <a:defRPr sz="4800"/>
            </a:lvl3pPr>
            <a:lvl4pPr marL="6579475" indent="0">
              <a:buNone/>
              <a:defRPr sz="4300"/>
            </a:lvl4pPr>
            <a:lvl5pPr marL="8772624" indent="0">
              <a:buNone/>
              <a:defRPr sz="4300"/>
            </a:lvl5pPr>
            <a:lvl6pPr marL="10965773" indent="0">
              <a:buNone/>
              <a:defRPr sz="4300"/>
            </a:lvl6pPr>
            <a:lvl7pPr marL="13158931" indent="0">
              <a:buNone/>
              <a:defRPr sz="4300"/>
            </a:lvl7pPr>
            <a:lvl8pPr marL="15352090" indent="0">
              <a:buNone/>
              <a:defRPr sz="4300"/>
            </a:lvl8pPr>
            <a:lvl9pPr marL="17545248"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5AA4CA1B-C331-4708-82EA-7777F03B3284}" type="slidenum">
              <a:rPr lang="en-US" smtClean="0"/>
              <a:pPr>
                <a:defRPr/>
              </a:pPr>
              <a:t>‹#›</a:t>
            </a:fld>
            <a:endParaRPr lang="en-US" dirty="0"/>
          </a:p>
        </p:txBody>
      </p:sp>
    </p:spTree>
    <p:extLst>
      <p:ext uri="{BB962C8B-B14F-4D97-AF65-F5344CB8AC3E}">
        <p14:creationId xmlns:p14="http://schemas.microsoft.com/office/powerpoint/2010/main" val="4128071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624" tIns="219322" rIns="438624" bIns="219322" rtlCol="0" anchor="ctr">
            <a:normAutofit/>
          </a:bodyPr>
          <a:lstStyle/>
          <a:p>
            <a:r>
              <a:rPr lang="en-US"/>
              <a:t>Click to edit Master title style</a:t>
            </a:r>
          </a:p>
        </p:txBody>
      </p:sp>
      <p:sp>
        <p:nvSpPr>
          <p:cNvPr id="3" name="Text Placeholder 2"/>
          <p:cNvSpPr>
            <a:spLocks noGrp="1"/>
          </p:cNvSpPr>
          <p:nvPr>
            <p:ph type="body" idx="1"/>
          </p:nvPr>
        </p:nvSpPr>
        <p:spPr>
          <a:xfrm>
            <a:off x="2194560" y="7680967"/>
            <a:ext cx="39502080" cy="21724622"/>
          </a:xfrm>
          <a:prstGeom prst="rect">
            <a:avLst/>
          </a:prstGeom>
        </p:spPr>
        <p:txBody>
          <a:bodyPr vert="horz" lIns="438624" tIns="219322" rIns="438624" bIns="21932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624" tIns="219322" rIns="438624" bIns="219322" rtlCol="0" anchor="ctr"/>
          <a:lstStyle>
            <a:lvl1pPr algn="l">
              <a:defRPr sz="5800">
                <a:solidFill>
                  <a:schemeClr val="tx1">
                    <a:tint val="75000"/>
                  </a:schemeClr>
                </a:solidFill>
              </a:defRPr>
            </a:lvl1pPr>
          </a:lstStyle>
          <a:p>
            <a:pPr>
              <a:defRPr/>
            </a:pPr>
            <a:endParaRPr lang="en-US" dirty="0"/>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624" tIns="219322" rIns="438624" bIns="219322" rtlCol="0" anchor="ctr"/>
          <a:lstStyle>
            <a:lvl1pPr algn="ctr">
              <a:defRPr sz="580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624" tIns="219322" rIns="438624" bIns="219322" rtlCol="0" anchor="ctr"/>
          <a:lstStyle>
            <a:lvl1pPr algn="r">
              <a:defRPr sz="5800">
                <a:solidFill>
                  <a:schemeClr val="tx1">
                    <a:tint val="75000"/>
                  </a:schemeClr>
                </a:solidFill>
              </a:defRPr>
            </a:lvl1pPr>
          </a:lstStyle>
          <a:p>
            <a:pPr>
              <a:defRPr/>
            </a:pPr>
            <a:fld id="{76D0D12B-E5B6-496A-A7F0-9080EAFB0EFC}" type="slidenum">
              <a:rPr lang="en-US" smtClean="0"/>
              <a:pPr>
                <a:defRPr/>
              </a:pPr>
              <a:t>‹#›</a:t>
            </a:fld>
            <a:endParaRPr lang="en-US" dirty="0"/>
          </a:p>
        </p:txBody>
      </p:sp>
    </p:spTree>
    <p:extLst>
      <p:ext uri="{BB962C8B-B14F-4D97-AF65-F5344CB8AC3E}">
        <p14:creationId xmlns:p14="http://schemas.microsoft.com/office/powerpoint/2010/main" val="3408742442"/>
      </p:ext>
    </p:extLst>
  </p:cSld>
  <p:clrMap bg1="lt1" tx1="dk1" bg2="lt2" tx2="dk2" accent1="accent1" accent2="accent2" accent3="accent3" accent4="accent4" accent5="accent5" accent6="accent6" hlink="hlink" folHlink="folHlink"/>
  <p:sldLayoutIdLst>
    <p:sldLayoutId id="2147484142" r:id="rId1"/>
    <p:sldLayoutId id="2147484143" r:id="rId2"/>
    <p:sldLayoutId id="2147484144" r:id="rId3"/>
    <p:sldLayoutId id="2147484145" r:id="rId4"/>
    <p:sldLayoutId id="2147484146" r:id="rId5"/>
    <p:sldLayoutId id="2147484147" r:id="rId6"/>
    <p:sldLayoutId id="2147484148" r:id="rId7"/>
    <p:sldLayoutId id="2147484149" r:id="rId8"/>
    <p:sldLayoutId id="2147484150" r:id="rId9"/>
    <p:sldLayoutId id="2147484151" r:id="rId10"/>
    <p:sldLayoutId id="2147484152" r:id="rId11"/>
  </p:sldLayoutIdLst>
  <p:txStyles>
    <p:titleStyle>
      <a:lvl1pPr algn="ctr" defTabSz="4386317" rtl="0" eaLnBrk="1" latinLnBrk="0" hangingPunct="1">
        <a:spcBef>
          <a:spcPct val="0"/>
        </a:spcBef>
        <a:buNone/>
        <a:defRPr sz="21100" kern="1200">
          <a:solidFill>
            <a:schemeClr val="tx1"/>
          </a:solidFill>
          <a:latin typeface="+mj-lt"/>
          <a:ea typeface="+mj-ea"/>
          <a:cs typeface="+mj-cs"/>
        </a:defRPr>
      </a:lvl1pPr>
    </p:titleStyle>
    <p:bodyStyle>
      <a:lvl1pPr marL="1644864" indent="-1644864" algn="l" defTabSz="4386317"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3875" indent="-1370717" algn="l" defTabSz="4386317"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2886" indent="-1096570" algn="l" defTabSz="4386317"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6045" indent="-1096570" algn="l" defTabSz="4386317"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69203" indent="-1096570" algn="l" defTabSz="4386317"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2362" indent="-1096570" algn="l" defTabSz="4386317"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5520" indent="-1096570" algn="l" defTabSz="4386317"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48669" indent="-1096570" algn="l" defTabSz="4386317"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1818" indent="-1096570" algn="l" defTabSz="4386317"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6317" rtl="0" eaLnBrk="1" latinLnBrk="0" hangingPunct="1">
        <a:defRPr sz="8600" kern="1200">
          <a:solidFill>
            <a:schemeClr val="tx1"/>
          </a:solidFill>
          <a:latin typeface="+mn-lt"/>
          <a:ea typeface="+mn-ea"/>
          <a:cs typeface="+mn-cs"/>
        </a:defRPr>
      </a:lvl1pPr>
      <a:lvl2pPr marL="2193158" algn="l" defTabSz="4386317" rtl="0" eaLnBrk="1" latinLnBrk="0" hangingPunct="1">
        <a:defRPr sz="8600" kern="1200">
          <a:solidFill>
            <a:schemeClr val="tx1"/>
          </a:solidFill>
          <a:latin typeface="+mn-lt"/>
          <a:ea typeface="+mn-ea"/>
          <a:cs typeface="+mn-cs"/>
        </a:defRPr>
      </a:lvl2pPr>
      <a:lvl3pPr marL="4386317" algn="l" defTabSz="4386317" rtl="0" eaLnBrk="1" latinLnBrk="0" hangingPunct="1">
        <a:defRPr sz="8600" kern="1200">
          <a:solidFill>
            <a:schemeClr val="tx1"/>
          </a:solidFill>
          <a:latin typeface="+mn-lt"/>
          <a:ea typeface="+mn-ea"/>
          <a:cs typeface="+mn-cs"/>
        </a:defRPr>
      </a:lvl3pPr>
      <a:lvl4pPr marL="6579475" algn="l" defTabSz="4386317" rtl="0" eaLnBrk="1" latinLnBrk="0" hangingPunct="1">
        <a:defRPr sz="8600" kern="1200">
          <a:solidFill>
            <a:schemeClr val="tx1"/>
          </a:solidFill>
          <a:latin typeface="+mn-lt"/>
          <a:ea typeface="+mn-ea"/>
          <a:cs typeface="+mn-cs"/>
        </a:defRPr>
      </a:lvl4pPr>
      <a:lvl5pPr marL="8772624" algn="l" defTabSz="4386317" rtl="0" eaLnBrk="1" latinLnBrk="0" hangingPunct="1">
        <a:defRPr sz="8600" kern="1200">
          <a:solidFill>
            <a:schemeClr val="tx1"/>
          </a:solidFill>
          <a:latin typeface="+mn-lt"/>
          <a:ea typeface="+mn-ea"/>
          <a:cs typeface="+mn-cs"/>
        </a:defRPr>
      </a:lvl5pPr>
      <a:lvl6pPr marL="10965773" algn="l" defTabSz="4386317" rtl="0" eaLnBrk="1" latinLnBrk="0" hangingPunct="1">
        <a:defRPr sz="8600" kern="1200">
          <a:solidFill>
            <a:schemeClr val="tx1"/>
          </a:solidFill>
          <a:latin typeface="+mn-lt"/>
          <a:ea typeface="+mn-ea"/>
          <a:cs typeface="+mn-cs"/>
        </a:defRPr>
      </a:lvl6pPr>
      <a:lvl7pPr marL="13158931" algn="l" defTabSz="4386317" rtl="0" eaLnBrk="1" latinLnBrk="0" hangingPunct="1">
        <a:defRPr sz="8600" kern="1200">
          <a:solidFill>
            <a:schemeClr val="tx1"/>
          </a:solidFill>
          <a:latin typeface="+mn-lt"/>
          <a:ea typeface="+mn-ea"/>
          <a:cs typeface="+mn-cs"/>
        </a:defRPr>
      </a:lvl7pPr>
      <a:lvl8pPr marL="15352090" algn="l" defTabSz="4386317" rtl="0" eaLnBrk="1" latinLnBrk="0" hangingPunct="1">
        <a:defRPr sz="8600" kern="1200">
          <a:solidFill>
            <a:schemeClr val="tx1"/>
          </a:solidFill>
          <a:latin typeface="+mn-lt"/>
          <a:ea typeface="+mn-ea"/>
          <a:cs typeface="+mn-cs"/>
        </a:defRPr>
      </a:lvl8pPr>
      <a:lvl9pPr marL="17545248" algn="l" defTabSz="4386317"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jpg"/><Relationship Id="rId12"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jpg"/><Relationship Id="rId5" Type="http://schemas.openxmlformats.org/officeDocument/2006/relationships/image" Target="../media/image3.jpg"/><Relationship Id="rId10" Type="http://schemas.openxmlformats.org/officeDocument/2006/relationships/image" Target="../media/image8.jpg"/><Relationship Id="rId4" Type="http://schemas.openxmlformats.org/officeDocument/2006/relationships/image" Target="../media/image2.png"/><Relationship Id="rId9"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8" name="Rectangle 167"/>
          <p:cNvSpPr/>
          <p:nvPr/>
        </p:nvSpPr>
        <p:spPr>
          <a:xfrm>
            <a:off x="231775" y="238125"/>
            <a:ext cx="43430825" cy="7086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9" name="Rectangle 168"/>
          <p:cNvSpPr/>
          <p:nvPr/>
        </p:nvSpPr>
        <p:spPr>
          <a:xfrm>
            <a:off x="457200" y="472965"/>
            <a:ext cx="42976800" cy="66246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3584144" y="3601375"/>
            <a:ext cx="13620509" cy="1938992"/>
          </a:xfrm>
          <a:prstGeom prst="rect">
            <a:avLst/>
          </a:prstGeom>
        </p:spPr>
        <p:txBody>
          <a:bodyPr wrap="square">
            <a:spAutoFit/>
          </a:bodyPr>
          <a:lstStyle/>
          <a:p>
            <a:pPr algn="l"/>
            <a:r>
              <a:rPr lang="en-US" sz="6000" dirty="0">
                <a:latin typeface="Arial" pitchFamily="34" charset="0"/>
                <a:cs typeface="Arial" pitchFamily="34" charset="0"/>
              </a:rPr>
              <a:t>Senior Project By: </a:t>
            </a:r>
            <a:r>
              <a:rPr lang="en-US" sz="6000" b="1" dirty="0">
                <a:latin typeface="Arial" pitchFamily="34" charset="0"/>
                <a:cs typeface="Arial" pitchFamily="34" charset="0"/>
              </a:rPr>
              <a:t>Ventura Villanueva</a:t>
            </a:r>
            <a:endParaRPr lang="en-US" sz="6000" dirty="0">
              <a:latin typeface="Arial" pitchFamily="34" charset="0"/>
              <a:cs typeface="Arial" pitchFamily="34" charset="0"/>
            </a:endParaRPr>
          </a:p>
          <a:p>
            <a:pPr algn="l"/>
            <a:endParaRPr lang="en-US" sz="6000" dirty="0">
              <a:latin typeface="Arial"/>
              <a:cs typeface="Arial"/>
            </a:endParaRPr>
          </a:p>
        </p:txBody>
      </p:sp>
      <p:sp>
        <p:nvSpPr>
          <p:cNvPr id="8" name="Rectangle 7"/>
          <p:cNvSpPr/>
          <p:nvPr/>
        </p:nvSpPr>
        <p:spPr>
          <a:xfrm>
            <a:off x="9320081" y="1700319"/>
            <a:ext cx="23141119" cy="1938992"/>
          </a:xfrm>
          <a:prstGeom prst="rect">
            <a:avLst/>
          </a:prstGeom>
        </p:spPr>
        <p:txBody>
          <a:bodyPr wrap="square">
            <a:spAutoFit/>
          </a:bodyPr>
          <a:lstStyle/>
          <a:p>
            <a:pPr algn="l"/>
            <a:r>
              <a:rPr lang="en-US" sz="12000" b="1" i="1" dirty="0">
                <a:latin typeface="Geeza Pro" panose="02000400000000000000" pitchFamily="2" charset="-78"/>
                <a:cs typeface="Geeza Pro" panose="02000400000000000000" pitchFamily="2" charset="-78"/>
              </a:rPr>
              <a:t>Hericium Erinaceus</a:t>
            </a:r>
            <a:r>
              <a:rPr lang="en-US" sz="12000" b="1" dirty="0">
                <a:latin typeface="Geeza Pro" panose="02000400000000000000" pitchFamily="2" charset="-78"/>
                <a:cs typeface="Geeza Pro" panose="02000400000000000000" pitchFamily="2" charset="-78"/>
              </a:rPr>
              <a:t>: Erinacine A</a:t>
            </a:r>
          </a:p>
        </p:txBody>
      </p:sp>
      <p:sp>
        <p:nvSpPr>
          <p:cNvPr id="158" name="Rectangle 157"/>
          <p:cNvSpPr/>
          <p:nvPr/>
        </p:nvSpPr>
        <p:spPr>
          <a:xfrm>
            <a:off x="231775" y="7543800"/>
            <a:ext cx="43430825" cy="25146000"/>
          </a:xfrm>
          <a:prstGeom prst="rect">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63" name="Rectangle 162"/>
          <p:cNvSpPr/>
          <p:nvPr/>
        </p:nvSpPr>
        <p:spPr>
          <a:xfrm>
            <a:off x="23318532" y="7749018"/>
            <a:ext cx="19928502" cy="7649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400" dirty="0">
              <a:solidFill>
                <a:srgbClr val="FF0000"/>
              </a:solidFill>
              <a:latin typeface="Arial"/>
              <a:cs typeface="Arial"/>
            </a:endParaRPr>
          </a:p>
        </p:txBody>
      </p:sp>
      <p:grpSp>
        <p:nvGrpSpPr>
          <p:cNvPr id="21" name="Group 20"/>
          <p:cNvGrpSpPr/>
          <p:nvPr/>
        </p:nvGrpSpPr>
        <p:grpSpPr>
          <a:xfrm>
            <a:off x="23405113" y="24213965"/>
            <a:ext cx="19971367" cy="7959730"/>
            <a:chOff x="26540936" y="26229753"/>
            <a:chExt cx="21345413" cy="8044486"/>
          </a:xfrm>
        </p:grpSpPr>
        <p:sp>
          <p:nvSpPr>
            <p:cNvPr id="164" name="Rectangle 163"/>
            <p:cNvSpPr/>
            <p:nvPr/>
          </p:nvSpPr>
          <p:spPr>
            <a:xfrm>
              <a:off x="26540936" y="26229753"/>
              <a:ext cx="21345413" cy="78750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26825806" y="26649676"/>
              <a:ext cx="6871077" cy="839846"/>
            </a:xfrm>
            <a:prstGeom prst="rect">
              <a:avLst/>
            </a:prstGeom>
            <a:ln>
              <a:noFill/>
            </a:ln>
          </p:spPr>
          <p:txBody>
            <a:bodyPr wrap="square">
              <a:spAutoFit/>
            </a:bodyPr>
            <a:lstStyle/>
            <a:p>
              <a:pPr algn="l"/>
              <a:r>
                <a:rPr lang="en-US" sz="4800" b="1" u="sng" dirty="0">
                  <a:latin typeface="Geeza Pro" panose="02000400000000000000" pitchFamily="2" charset="-78"/>
                  <a:cs typeface="Geeza Pro" panose="02000400000000000000" pitchFamily="2" charset="-78"/>
                </a:rPr>
                <a:t>Moving Forward</a:t>
              </a:r>
            </a:p>
          </p:txBody>
        </p:sp>
        <p:sp>
          <p:nvSpPr>
            <p:cNvPr id="15" name="Rectangle 14"/>
            <p:cNvSpPr/>
            <p:nvPr/>
          </p:nvSpPr>
          <p:spPr>
            <a:xfrm>
              <a:off x="26933920" y="27711004"/>
              <a:ext cx="13037337" cy="6563235"/>
            </a:xfrm>
            <a:prstGeom prst="rect">
              <a:avLst/>
            </a:prstGeom>
            <a:ln>
              <a:noFill/>
            </a:ln>
          </p:spPr>
          <p:txBody>
            <a:bodyPr wrap="square">
              <a:spAutoFit/>
            </a:bodyPr>
            <a:lstStyle/>
            <a:p>
              <a:pPr algn="l"/>
              <a:r>
                <a:rPr lang="en-US" sz="3200" dirty="0">
                  <a:latin typeface="Geeza Pro" panose="02000400000000000000" pitchFamily="2" charset="-78"/>
                  <a:cs typeface="Geeza Pro" panose="02000400000000000000" pitchFamily="2" charset="-78"/>
                </a:rPr>
                <a:t>Erinacine A has the capacity of doing so much more. An article was looking at the benefits at how erinacine A could affect people who take anti-depressants (Chiu, 2018). There are many antidepressants out there in the market, but many come with side effects. There is hope that erinacine A could act as a natural antidepressant. Another article was seeing erinacine A as a possible treatment for creating new pathways to help with the recovering of gastric cancer (</a:t>
              </a:r>
              <a:r>
                <a:rPr lang="en-US" sz="3200" dirty="0" err="1">
                  <a:latin typeface="Geeza Pro" panose="02000400000000000000" pitchFamily="2" charset="-78"/>
                  <a:cs typeface="Geeza Pro" panose="02000400000000000000" pitchFamily="2" charset="-78"/>
                </a:rPr>
                <a:t>Kuo</a:t>
              </a:r>
              <a:r>
                <a:rPr lang="en-US" sz="3200" dirty="0">
                  <a:latin typeface="Geeza Pro" panose="02000400000000000000" pitchFamily="2" charset="-78"/>
                  <a:cs typeface="Geeza Pro" panose="02000400000000000000" pitchFamily="2" charset="-78"/>
                </a:rPr>
                <a:t>, 2017). Moving forward erinacine A could have the possibility of not only fighting neurodegenerative disorders like Alzheimer’s disease and Parkinson disease but also preventing the illness in the first place (Lion’s Mane </a:t>
              </a:r>
              <a:r>
                <a:rPr lang="en-US" sz="3200" i="1" dirty="0">
                  <a:latin typeface="Geeza Pro" panose="02000400000000000000" pitchFamily="2" charset="-78"/>
                  <a:cs typeface="Geeza Pro" panose="02000400000000000000" pitchFamily="2" charset="-78"/>
                </a:rPr>
                <a:t>(Hericium erinaceus)</a:t>
              </a:r>
              <a:r>
                <a:rPr lang="en-US" sz="3200" dirty="0">
                  <a:latin typeface="Geeza Pro" panose="02000400000000000000" pitchFamily="2" charset="-78"/>
                  <a:cs typeface="Geeza Pro" panose="02000400000000000000" pitchFamily="2" charset="-78"/>
                </a:rPr>
                <a:t>).</a:t>
              </a:r>
            </a:p>
            <a:p>
              <a:pPr algn="l"/>
              <a:endParaRPr lang="en-US" sz="3200" dirty="0">
                <a:latin typeface="Geeza Pro" panose="02000400000000000000" pitchFamily="2" charset="-78"/>
                <a:cs typeface="Geeza Pro" panose="02000400000000000000" pitchFamily="2" charset="-78"/>
              </a:endParaRPr>
            </a:p>
          </p:txBody>
        </p:sp>
      </p:grpSp>
      <p:sp>
        <p:nvSpPr>
          <p:cNvPr id="93" name="Rectangle 92"/>
          <p:cNvSpPr/>
          <p:nvPr/>
        </p:nvSpPr>
        <p:spPr>
          <a:xfrm>
            <a:off x="23369725" y="15922317"/>
            <a:ext cx="19971367" cy="78469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23547587" y="16068585"/>
            <a:ext cx="7440927" cy="830997"/>
          </a:xfrm>
          <a:prstGeom prst="rect">
            <a:avLst/>
          </a:prstGeom>
        </p:spPr>
        <p:txBody>
          <a:bodyPr wrap="square">
            <a:spAutoFit/>
          </a:bodyPr>
          <a:lstStyle/>
          <a:p>
            <a:pPr algn="l"/>
            <a:r>
              <a:rPr lang="en-US" sz="4800" b="1" u="sng" dirty="0">
                <a:latin typeface="Geeza Pro" panose="02000400000000000000" pitchFamily="2" charset="-78"/>
                <a:cs typeface="Geeza Pro" panose="02000400000000000000" pitchFamily="2" charset="-78"/>
              </a:rPr>
              <a:t>Extraction</a:t>
            </a:r>
          </a:p>
        </p:txBody>
      </p:sp>
      <p:grpSp>
        <p:nvGrpSpPr>
          <p:cNvPr id="22" name="Group 21"/>
          <p:cNvGrpSpPr/>
          <p:nvPr/>
        </p:nvGrpSpPr>
        <p:grpSpPr>
          <a:xfrm>
            <a:off x="12051855" y="26374466"/>
            <a:ext cx="10915005" cy="5703522"/>
            <a:chOff x="9602425" y="26430691"/>
            <a:chExt cx="11772279" cy="5732987"/>
          </a:xfrm>
        </p:grpSpPr>
        <p:sp>
          <p:nvSpPr>
            <p:cNvPr id="166" name="Rectangle 165"/>
            <p:cNvSpPr/>
            <p:nvPr/>
          </p:nvSpPr>
          <p:spPr>
            <a:xfrm>
              <a:off x="9602425" y="26430691"/>
              <a:ext cx="11772279" cy="57269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7" name="Rectangle 166"/>
            <p:cNvSpPr/>
            <p:nvPr/>
          </p:nvSpPr>
          <p:spPr>
            <a:xfrm>
              <a:off x="9719233" y="26512644"/>
              <a:ext cx="4049393" cy="830997"/>
            </a:xfrm>
            <a:prstGeom prst="rect">
              <a:avLst/>
            </a:prstGeom>
          </p:spPr>
          <p:txBody>
            <a:bodyPr wrap="square">
              <a:spAutoFit/>
            </a:bodyPr>
            <a:lstStyle/>
            <a:p>
              <a:pPr algn="l"/>
              <a:r>
                <a:rPr lang="en-US" sz="4800" b="1" u="sng" dirty="0">
                  <a:latin typeface="Geeza Pro" panose="02000400000000000000" pitchFamily="2" charset="-78"/>
                  <a:cs typeface="Geeza Pro" panose="02000400000000000000" pitchFamily="2" charset="-78"/>
                </a:rPr>
                <a:t>References</a:t>
              </a:r>
            </a:p>
          </p:txBody>
        </p:sp>
        <p:sp>
          <p:nvSpPr>
            <p:cNvPr id="65" name="Rectangle 64"/>
            <p:cNvSpPr/>
            <p:nvPr/>
          </p:nvSpPr>
          <p:spPr>
            <a:xfrm>
              <a:off x="10004849" y="27337560"/>
              <a:ext cx="10551053" cy="4826118"/>
            </a:xfrm>
            <a:prstGeom prst="rect">
              <a:avLst/>
            </a:prstGeom>
          </p:spPr>
          <p:txBody>
            <a:bodyPr wrap="square">
              <a:spAutoFit/>
            </a:bodyPr>
            <a:lstStyle/>
            <a:p>
              <a:pPr marL="457200" indent="-457200" algn="l">
                <a:buFont typeface="Wingdings" pitchFamily="2" charset="2"/>
                <a:buChar char="§"/>
              </a:pPr>
              <a:r>
                <a:rPr lang="en-US" sz="1800" dirty="0"/>
                <a:t>He, J., &amp; Shen, Q. (2015). Optimization of Extraction key Process for Erinacine from Hericium erinaceus. </a:t>
              </a:r>
              <a:r>
                <a:rPr lang="en-US" sz="1800" i="1" dirty="0"/>
                <a:t>Proceedings of the International Conference on Logistics, Engineering, Management and Computer Science</a:t>
              </a:r>
              <a:r>
                <a:rPr lang="en-US" sz="1800" dirty="0"/>
                <a:t>. </a:t>
              </a:r>
              <a:r>
                <a:rPr lang="en-US" sz="1800" dirty="0" err="1"/>
                <a:t>doi</a:t>
              </a:r>
              <a:r>
                <a:rPr lang="en-US" sz="1800" dirty="0"/>
                <a:t>: 10.2991/lemcs-15.2015.41</a:t>
              </a:r>
            </a:p>
            <a:p>
              <a:pPr marL="457200" indent="-457200" algn="l">
                <a:buFont typeface="Wingdings" pitchFamily="2" charset="2"/>
                <a:buChar char="§"/>
              </a:pPr>
              <a:r>
                <a:rPr lang="en-US" sz="1800" dirty="0" err="1"/>
                <a:t>Kuo</a:t>
              </a:r>
              <a:r>
                <a:rPr lang="en-US" sz="1800" dirty="0"/>
                <a:t>, H.-C., </a:t>
              </a:r>
              <a:r>
                <a:rPr lang="en-US" sz="1800" dirty="0" err="1"/>
                <a:t>Kuo</a:t>
              </a:r>
              <a:r>
                <a:rPr lang="en-US" sz="1800" dirty="0"/>
                <a:t>, Y.-R., Lee, K.-F., Hsieh, M.-C., Huang, C.-Y., Hsieh, Y.-Y., … Tung, S.-Y. (2017). A Comparative Proteomic Analysis of Erinacine A’s Inhibition of Gastric Cancer Cell Viability and Invasiveness. </a:t>
              </a:r>
              <a:r>
                <a:rPr lang="en-US" sz="1800" i="1" dirty="0"/>
                <a:t>Cellular Physiology and Biochemistry</a:t>
              </a:r>
              <a:r>
                <a:rPr lang="en-US" sz="1800" dirty="0"/>
                <a:t>, </a:t>
              </a:r>
              <a:r>
                <a:rPr lang="en-US" sz="1800" i="1" dirty="0"/>
                <a:t>43</a:t>
              </a:r>
              <a:r>
                <a:rPr lang="en-US" sz="1800" dirty="0"/>
                <a:t>(1), 195–208. </a:t>
              </a:r>
              <a:r>
                <a:rPr lang="en-US" sz="1800" dirty="0" err="1"/>
                <a:t>doi</a:t>
              </a:r>
              <a:r>
                <a:rPr lang="en-US" sz="1800" dirty="0"/>
                <a:t>: 10.1159/000480338</a:t>
              </a:r>
              <a:endParaRPr lang="en-US" sz="1800" dirty="0">
                <a:latin typeface="Arial" pitchFamily="34" charset="0"/>
                <a:cs typeface="Arial" pitchFamily="34" charset="0"/>
              </a:endParaRPr>
            </a:p>
            <a:p>
              <a:pPr marL="457200" indent="-457200" algn="l">
                <a:buFont typeface="Wingdings" pitchFamily="2" charset="2"/>
                <a:buChar char="§"/>
              </a:pPr>
              <a:r>
                <a:rPr lang="en-US" sz="1800" dirty="0"/>
                <a:t>Li, I.-C., Lee, L.-Y., Chen, Y.-J., Chou, M.-Y., Wang, M.-F., Chen, W.-P., … Chen, C.-C. (2019). Erinacine A-enriched Hericium erinaceus mycelia promotes longevity in Drosophila melanogaster and aged mice. </a:t>
              </a:r>
              <a:r>
                <a:rPr lang="en-US" sz="1800" i="1" dirty="0" err="1"/>
                <a:t>Plos</a:t>
              </a:r>
              <a:r>
                <a:rPr lang="en-US" sz="1800" i="1" dirty="0"/>
                <a:t> One</a:t>
              </a:r>
              <a:r>
                <a:rPr lang="en-US" sz="1800" dirty="0"/>
                <a:t>, </a:t>
              </a:r>
              <a:r>
                <a:rPr lang="en-US" sz="1800" i="1" dirty="0"/>
                <a:t>14</a:t>
              </a:r>
              <a:r>
                <a:rPr lang="en-US" sz="1800" dirty="0"/>
                <a:t>(5). </a:t>
              </a:r>
              <a:r>
                <a:rPr lang="en-US" sz="1800" dirty="0" err="1"/>
                <a:t>doi</a:t>
              </a:r>
              <a:r>
                <a:rPr lang="en-US" sz="1800" dirty="0"/>
                <a:t>: 10.1371/journal.pone.0217226</a:t>
              </a:r>
            </a:p>
            <a:p>
              <a:pPr marL="457200" indent="-457200" algn="l">
                <a:buFont typeface="Wingdings" pitchFamily="2" charset="2"/>
                <a:buChar char="§"/>
              </a:pPr>
              <a:r>
                <a:rPr lang="en-US" sz="1800" dirty="0" err="1"/>
                <a:t>Małkiewicz</a:t>
              </a:r>
              <a:r>
                <a:rPr lang="en-US" sz="1800" dirty="0"/>
                <a:t>, M. A., Szarmach, A., </a:t>
              </a:r>
              <a:r>
                <a:rPr lang="en-US" sz="1800" dirty="0" err="1"/>
                <a:t>Sabisz</a:t>
              </a:r>
              <a:r>
                <a:rPr lang="en-US" sz="1800" dirty="0"/>
                <a:t>, A., </a:t>
              </a:r>
              <a:r>
                <a:rPr lang="en-US" sz="1800" dirty="0" err="1"/>
                <a:t>Cubała</a:t>
              </a:r>
              <a:r>
                <a:rPr lang="en-US" sz="1800" dirty="0"/>
                <a:t>, W. J., </a:t>
              </a:r>
              <a:r>
                <a:rPr lang="en-US" sz="1800" dirty="0" err="1"/>
                <a:t>Szurowska</a:t>
              </a:r>
              <a:r>
                <a:rPr lang="en-US" sz="1800" dirty="0"/>
                <a:t>, E., &amp; </a:t>
              </a:r>
              <a:r>
                <a:rPr lang="en-US" sz="1800" dirty="0" err="1"/>
                <a:t>Winklewski</a:t>
              </a:r>
              <a:r>
                <a:rPr lang="en-US" sz="1800" dirty="0"/>
                <a:t>, P. J. (2019). Blood-brain barrier permeability and physical exercise. </a:t>
              </a:r>
              <a:r>
                <a:rPr lang="en-US" sz="1800" i="1" dirty="0"/>
                <a:t>Journal of Neuroinflammation</a:t>
              </a:r>
              <a:r>
                <a:rPr lang="en-US" sz="1800" dirty="0"/>
                <a:t>, </a:t>
              </a:r>
              <a:r>
                <a:rPr lang="en-US" sz="1800" i="1" dirty="0"/>
                <a:t>16</a:t>
              </a:r>
              <a:r>
                <a:rPr lang="en-US" sz="1800" dirty="0"/>
                <a:t>(1). </a:t>
              </a:r>
              <a:r>
                <a:rPr lang="en-US" sz="1800" dirty="0" err="1"/>
                <a:t>doi</a:t>
              </a:r>
              <a:r>
                <a:rPr lang="en-US" sz="1800" dirty="0"/>
                <a:t>: 10.1186/s12974-019-1403-x</a:t>
              </a:r>
            </a:p>
            <a:p>
              <a:pPr marL="457200" indent="-457200" algn="l">
                <a:buFont typeface="Wingdings" pitchFamily="2" charset="2"/>
                <a:buChar char="§"/>
              </a:pPr>
              <a:r>
                <a:rPr lang="en-US" sz="1800" dirty="0"/>
                <a:t>U.S. Department of Health and Human Services. (2019, November 27). National Cancer Institute (NCI). Retrieved from https://</a:t>
              </a:r>
              <a:r>
                <a:rPr lang="en-US" sz="1800" dirty="0" err="1"/>
                <a:t>www.nih.gov</a:t>
              </a:r>
              <a:r>
                <a:rPr lang="en-US" sz="1800" dirty="0"/>
                <a:t>/about-</a:t>
              </a:r>
              <a:r>
                <a:rPr lang="en-US" sz="1800" dirty="0" err="1"/>
                <a:t>nih</a:t>
              </a:r>
              <a:r>
                <a:rPr lang="en-US" sz="1800" dirty="0"/>
                <a:t>/what-we-do/</a:t>
              </a:r>
              <a:r>
                <a:rPr lang="en-US" sz="1800" dirty="0" err="1"/>
                <a:t>nih</a:t>
              </a:r>
              <a:r>
                <a:rPr lang="en-US" sz="1800" dirty="0"/>
                <a:t>-almanac/national-cancer-institute-</a:t>
              </a:r>
              <a:r>
                <a:rPr lang="en-US" sz="1800" dirty="0" err="1"/>
                <a:t>nci</a:t>
              </a:r>
              <a:endParaRPr lang="en-US" sz="1800" dirty="0"/>
            </a:p>
            <a:p>
              <a:pPr marL="457200" indent="-457200" algn="l">
                <a:buFont typeface="Wingdings" pitchFamily="2" charset="2"/>
                <a:buChar char="§"/>
              </a:pPr>
              <a:endParaRPr lang="en-US" sz="1800" dirty="0"/>
            </a:p>
          </p:txBody>
        </p:sp>
      </p:grpSp>
      <p:sp>
        <p:nvSpPr>
          <p:cNvPr id="57" name="Rectangle 56"/>
          <p:cNvSpPr/>
          <p:nvPr/>
        </p:nvSpPr>
        <p:spPr>
          <a:xfrm>
            <a:off x="486215" y="24064977"/>
            <a:ext cx="11156467" cy="83802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160" name="Rectangle 159"/>
          <p:cNvSpPr/>
          <p:nvPr/>
        </p:nvSpPr>
        <p:spPr>
          <a:xfrm>
            <a:off x="457200" y="16643984"/>
            <a:ext cx="11242833" cy="71237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9" name="Rectangle 158"/>
          <p:cNvSpPr/>
          <p:nvPr/>
        </p:nvSpPr>
        <p:spPr>
          <a:xfrm>
            <a:off x="392411" y="7749018"/>
            <a:ext cx="11307622" cy="86622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Mushrooms are commonly known in the Chinese cultural for their natural medicinal properties while in places like the United States mushrooms are known for their culinary benefits. Mushrooms continue to be a growing topic in the research community especially for varieties of mushrooms that can achieve similar benefits and results that today’s medicine brings. Most mushrooms have a similar life cycle which begins with the inoculation of two spawns which leads to spore germination then the creation of the mycelial expansion until reaching the different sizes of the fruitbody. The mushroom cycle can be found in Figure 1. Now many companies have genetically engineered the spawn to not reproduce itself from the mature fruitbody </a:t>
            </a:r>
          </a:p>
        </p:txBody>
      </p:sp>
      <p:sp>
        <p:nvSpPr>
          <p:cNvPr id="11" name="Rectangle 10"/>
          <p:cNvSpPr/>
          <p:nvPr/>
        </p:nvSpPr>
        <p:spPr>
          <a:xfrm>
            <a:off x="712482" y="7781958"/>
            <a:ext cx="9997282" cy="1569660"/>
          </a:xfrm>
          <a:prstGeom prst="rect">
            <a:avLst/>
          </a:prstGeom>
        </p:spPr>
        <p:txBody>
          <a:bodyPr wrap="square">
            <a:spAutoFit/>
          </a:bodyPr>
          <a:lstStyle/>
          <a:p>
            <a:pPr algn="l"/>
            <a:r>
              <a:rPr lang="en-US" sz="4800" b="1" u="sng" dirty="0">
                <a:latin typeface="Geeza Pro" panose="02000400000000000000" pitchFamily="2" charset="-78"/>
                <a:cs typeface="Geeza Pro" panose="02000400000000000000" pitchFamily="2" charset="-78"/>
              </a:rPr>
              <a:t>Introduction</a:t>
            </a:r>
          </a:p>
          <a:p>
            <a:pPr algn="l"/>
            <a:r>
              <a:rPr lang="en-US" sz="4800" b="1" dirty="0">
                <a:latin typeface="Geeza Pro" panose="02000400000000000000" pitchFamily="2" charset="-78"/>
                <a:cs typeface="Geeza Pro" panose="02000400000000000000" pitchFamily="2" charset="-78"/>
              </a:rPr>
              <a:t>Mushroom Basics</a:t>
            </a:r>
          </a:p>
        </p:txBody>
      </p:sp>
      <p:sp>
        <p:nvSpPr>
          <p:cNvPr id="28" name="Rectangle 27"/>
          <p:cNvSpPr/>
          <p:nvPr/>
        </p:nvSpPr>
        <p:spPr>
          <a:xfrm>
            <a:off x="0" y="24213966"/>
            <a:ext cx="4016719" cy="830997"/>
          </a:xfrm>
          <a:prstGeom prst="rect">
            <a:avLst/>
          </a:prstGeom>
        </p:spPr>
        <p:txBody>
          <a:bodyPr wrap="square">
            <a:spAutoFit/>
          </a:bodyPr>
          <a:lstStyle/>
          <a:p>
            <a:r>
              <a:rPr lang="en-US" sz="4800" b="1" u="sng" dirty="0">
                <a:latin typeface="Geeza Pro" panose="02000400000000000000" pitchFamily="2" charset="-78"/>
                <a:cs typeface="Geeza Pro" panose="02000400000000000000" pitchFamily="2" charset="-78"/>
              </a:rPr>
              <a:t>Objection</a:t>
            </a:r>
            <a:r>
              <a:rPr lang="en-US" sz="4800" b="1" dirty="0">
                <a:latin typeface="Geeza Pro" panose="02000400000000000000" pitchFamily="2" charset="-78"/>
                <a:cs typeface="Geeza Pro" panose="02000400000000000000" pitchFamily="2" charset="-78"/>
              </a:rPr>
              <a:t> </a:t>
            </a:r>
          </a:p>
        </p:txBody>
      </p:sp>
      <p:sp>
        <p:nvSpPr>
          <p:cNvPr id="83" name="TextBox 82"/>
          <p:cNvSpPr txBox="1"/>
          <p:nvPr/>
        </p:nvSpPr>
        <p:spPr>
          <a:xfrm>
            <a:off x="644165" y="30502269"/>
            <a:ext cx="11095749" cy="1569660"/>
          </a:xfrm>
          <a:prstGeom prst="rect">
            <a:avLst/>
          </a:prstGeom>
          <a:noFill/>
        </p:spPr>
        <p:txBody>
          <a:bodyPr wrap="square" rtlCol="0">
            <a:spAutoFit/>
          </a:bodyPr>
          <a:lstStyle/>
          <a:p>
            <a:pPr algn="l"/>
            <a:r>
              <a:rPr lang="en-US" sz="3200" dirty="0">
                <a:latin typeface="Geeza Pro" panose="02000400000000000000" pitchFamily="2" charset="-78"/>
                <a:cs typeface="Geeza Pro" panose="02000400000000000000" pitchFamily="2" charset="-78"/>
              </a:rPr>
              <a:t>The purpose of this literature review was to understand the different health benefits of erinacine A derived from Lion’s Mane</a:t>
            </a:r>
            <a:r>
              <a:rPr lang="en-US" sz="3200" i="1" dirty="0">
                <a:latin typeface="Geeza Pro" panose="02000400000000000000" pitchFamily="2" charset="-78"/>
                <a:cs typeface="Geeza Pro" panose="02000400000000000000" pitchFamily="2" charset="-78"/>
              </a:rPr>
              <a:t>.</a:t>
            </a:r>
          </a:p>
        </p:txBody>
      </p:sp>
      <p:sp>
        <p:nvSpPr>
          <p:cNvPr id="162" name="Rectangle 161"/>
          <p:cNvSpPr/>
          <p:nvPr/>
        </p:nvSpPr>
        <p:spPr>
          <a:xfrm>
            <a:off x="12010103" y="7749019"/>
            <a:ext cx="10972800" cy="8710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537270" y="16791006"/>
            <a:ext cx="6522918" cy="830997"/>
          </a:xfrm>
          <a:prstGeom prst="rect">
            <a:avLst/>
          </a:prstGeom>
        </p:spPr>
        <p:txBody>
          <a:bodyPr wrap="square">
            <a:spAutoFit/>
          </a:bodyPr>
          <a:lstStyle/>
          <a:p>
            <a:pPr algn="l"/>
            <a:r>
              <a:rPr lang="en-US" sz="4800" b="1" u="sng" dirty="0">
                <a:latin typeface="Geeza Pro" panose="02000400000000000000" pitchFamily="2" charset="-78"/>
                <a:cs typeface="Geeza Pro" panose="02000400000000000000" pitchFamily="2" charset="-78"/>
              </a:rPr>
              <a:t>Mushroom Life Cycle</a:t>
            </a:r>
          </a:p>
        </p:txBody>
      </p:sp>
      <p:sp>
        <p:nvSpPr>
          <p:cNvPr id="141" name="Right Arrow 140"/>
          <p:cNvSpPr/>
          <p:nvPr/>
        </p:nvSpPr>
        <p:spPr>
          <a:xfrm>
            <a:off x="5527698" y="26318514"/>
            <a:ext cx="1286726" cy="830216"/>
          </a:xfrm>
          <a:prstGeom prst="rightArrow">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9" name="TextBox 228"/>
          <p:cNvSpPr txBox="1"/>
          <p:nvPr/>
        </p:nvSpPr>
        <p:spPr>
          <a:xfrm>
            <a:off x="12612454" y="14181851"/>
            <a:ext cx="9669901" cy="2062103"/>
          </a:xfrm>
          <a:prstGeom prst="rect">
            <a:avLst/>
          </a:prstGeom>
          <a:noFill/>
        </p:spPr>
        <p:txBody>
          <a:bodyPr wrap="square" rtlCol="0">
            <a:spAutoFit/>
          </a:bodyPr>
          <a:lstStyle/>
          <a:p>
            <a:pPr algn="l"/>
            <a:r>
              <a:rPr lang="en-US" sz="3200" dirty="0">
                <a:latin typeface="Geeza Pro" panose="02000400000000000000" pitchFamily="2" charset="-78"/>
                <a:cs typeface="Geeza Pro" panose="02000400000000000000" pitchFamily="2" charset="-78"/>
              </a:rPr>
              <a:t>An antioxidant helps prevent oxidation. Oxidation produces free radicals, an antioxidant stabilizes a free radical to prevent damages in an organism. Erinacine A is classified as an antioxidant.</a:t>
            </a:r>
          </a:p>
        </p:txBody>
      </p:sp>
      <p:sp>
        <p:nvSpPr>
          <p:cNvPr id="489" name="Rectangle 488"/>
          <p:cNvSpPr/>
          <p:nvPr/>
        </p:nvSpPr>
        <p:spPr>
          <a:xfrm>
            <a:off x="12264024" y="7780050"/>
            <a:ext cx="4199942" cy="830997"/>
          </a:xfrm>
          <a:prstGeom prst="rect">
            <a:avLst/>
          </a:prstGeom>
        </p:spPr>
        <p:txBody>
          <a:bodyPr wrap="square">
            <a:spAutoFit/>
          </a:bodyPr>
          <a:lstStyle/>
          <a:p>
            <a:pPr algn="l"/>
            <a:r>
              <a:rPr lang="en-US" sz="4800" b="1" u="sng" dirty="0">
                <a:latin typeface="Arial" pitchFamily="34" charset="0"/>
                <a:cs typeface="Arial" pitchFamily="34" charset="0"/>
              </a:rPr>
              <a:t>Antioxidants</a:t>
            </a:r>
          </a:p>
        </p:txBody>
      </p:sp>
      <p:sp>
        <p:nvSpPr>
          <p:cNvPr id="80" name="Rectangle 79"/>
          <p:cNvSpPr/>
          <p:nvPr/>
        </p:nvSpPr>
        <p:spPr>
          <a:xfrm>
            <a:off x="11994207" y="16659774"/>
            <a:ext cx="10972800" cy="94006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12109324" y="16801005"/>
            <a:ext cx="6713296" cy="830997"/>
          </a:xfrm>
          <a:prstGeom prst="rect">
            <a:avLst/>
          </a:prstGeom>
        </p:spPr>
        <p:txBody>
          <a:bodyPr wrap="square">
            <a:spAutoFit/>
          </a:bodyPr>
          <a:lstStyle/>
          <a:p>
            <a:pPr algn="l"/>
            <a:r>
              <a:rPr lang="en-US" sz="4800" b="1" u="sng" dirty="0">
                <a:latin typeface="Geeza Pro" panose="02000400000000000000" pitchFamily="2" charset="-78"/>
                <a:cs typeface="Geeza Pro" panose="02000400000000000000" pitchFamily="2" charset="-78"/>
              </a:rPr>
              <a:t>Nerve Growth Factors</a:t>
            </a:r>
          </a:p>
        </p:txBody>
      </p:sp>
      <p:sp>
        <p:nvSpPr>
          <p:cNvPr id="993" name="TextBox 992"/>
          <p:cNvSpPr txBox="1"/>
          <p:nvPr/>
        </p:nvSpPr>
        <p:spPr>
          <a:xfrm>
            <a:off x="12181836" y="17758961"/>
            <a:ext cx="10448804" cy="1569660"/>
          </a:xfrm>
          <a:prstGeom prst="rect">
            <a:avLst/>
          </a:prstGeom>
          <a:noFill/>
        </p:spPr>
        <p:txBody>
          <a:bodyPr wrap="square" rtlCol="0">
            <a:spAutoFit/>
          </a:bodyPr>
          <a:lstStyle/>
          <a:p>
            <a:pPr algn="l"/>
            <a:r>
              <a:rPr lang="en-US" sz="3200" dirty="0">
                <a:latin typeface="Geeza Pro" panose="02000400000000000000" pitchFamily="2" charset="-78"/>
                <a:cs typeface="Geeza Pro" panose="02000400000000000000" pitchFamily="2" charset="-78"/>
              </a:rPr>
              <a:t>The blood brain barrier maintains homeostasis by regulating the material, nutrients and cell transfer from the blood to the brain and vis versa. </a:t>
            </a:r>
          </a:p>
        </p:txBody>
      </p:sp>
      <p:sp>
        <p:nvSpPr>
          <p:cNvPr id="124" name="TextBox 123"/>
          <p:cNvSpPr txBox="1"/>
          <p:nvPr/>
        </p:nvSpPr>
        <p:spPr>
          <a:xfrm>
            <a:off x="12286971" y="22924018"/>
            <a:ext cx="9895820" cy="2554545"/>
          </a:xfrm>
          <a:prstGeom prst="rect">
            <a:avLst/>
          </a:prstGeom>
          <a:noFill/>
        </p:spPr>
        <p:txBody>
          <a:bodyPr wrap="square" rtlCol="0">
            <a:spAutoFit/>
          </a:bodyPr>
          <a:lstStyle/>
          <a:p>
            <a:pPr algn="l"/>
            <a:r>
              <a:rPr lang="en-US" sz="3200" dirty="0">
                <a:latin typeface="Geeza Pro" panose="02000400000000000000" pitchFamily="2" charset="-78"/>
                <a:cs typeface="Geeza Pro" panose="02000400000000000000" pitchFamily="2" charset="-78"/>
              </a:rPr>
              <a:t>Erinacine A is not only a low-molecular weight compound that can cross the blood brain barrier but it also allows neurons to regenerate. Nerve growth regeneration in the long run could prevent neurodegenerative diseases.</a:t>
            </a:r>
            <a:r>
              <a:rPr lang="en-US" sz="3200" dirty="0">
                <a:latin typeface="Arial" pitchFamily="34" charset="0"/>
                <a:cs typeface="Arial" pitchFamily="34" charset="0"/>
              </a:rPr>
              <a:t>. </a:t>
            </a:r>
            <a:r>
              <a:rPr lang="en-US" sz="3200" b="1" dirty="0">
                <a:latin typeface="Arial" pitchFamily="34" charset="0"/>
                <a:cs typeface="Arial" pitchFamily="34" charset="0"/>
              </a:rPr>
              <a:t>  </a:t>
            </a:r>
            <a:endParaRPr lang="en-US" sz="3200" dirty="0">
              <a:latin typeface="Arial" pitchFamily="34" charset="0"/>
              <a:cs typeface="Arial" pitchFamily="34" charset="0"/>
            </a:endParaRPr>
          </a:p>
        </p:txBody>
      </p:sp>
      <p:sp>
        <p:nvSpPr>
          <p:cNvPr id="26" name="Rectangle 25"/>
          <p:cNvSpPr/>
          <p:nvPr/>
        </p:nvSpPr>
        <p:spPr>
          <a:xfrm>
            <a:off x="23444062" y="7937692"/>
            <a:ext cx="4978538" cy="830997"/>
          </a:xfrm>
          <a:prstGeom prst="rect">
            <a:avLst/>
          </a:prstGeom>
        </p:spPr>
        <p:txBody>
          <a:bodyPr wrap="square">
            <a:spAutoFit/>
          </a:bodyPr>
          <a:lstStyle/>
          <a:p>
            <a:pPr algn="l"/>
            <a:r>
              <a:rPr lang="en-US" sz="4800" b="1" u="sng" dirty="0">
                <a:latin typeface="Geeza Pro" panose="02000400000000000000" pitchFamily="2" charset="-78"/>
                <a:cs typeface="Geeza Pro" panose="02000400000000000000" pitchFamily="2" charset="-78"/>
              </a:rPr>
              <a:t>Prolonging Life</a:t>
            </a:r>
          </a:p>
        </p:txBody>
      </p:sp>
      <p:sp>
        <p:nvSpPr>
          <p:cNvPr id="78" name="TextBox 77"/>
          <p:cNvSpPr txBox="1"/>
          <p:nvPr/>
        </p:nvSpPr>
        <p:spPr>
          <a:xfrm>
            <a:off x="27453080" y="13583365"/>
            <a:ext cx="573248" cy="507831"/>
          </a:xfrm>
          <a:prstGeom prst="rect">
            <a:avLst/>
          </a:prstGeom>
          <a:noFill/>
        </p:spPr>
        <p:txBody>
          <a:bodyPr wrap="square" rtlCol="0">
            <a:spAutoFit/>
          </a:bodyPr>
          <a:lstStyle/>
          <a:p>
            <a:r>
              <a:rPr lang="en-US" dirty="0">
                <a:solidFill>
                  <a:schemeClr val="bg1"/>
                </a:solidFill>
                <a:latin typeface="Arial" pitchFamily="34" charset="0"/>
                <a:cs typeface="Arial" pitchFamily="34" charset="0"/>
              </a:rPr>
              <a:t>4.</a:t>
            </a:r>
          </a:p>
        </p:txBody>
      </p:sp>
      <p:sp>
        <p:nvSpPr>
          <p:cNvPr id="123" name="TextBox 122"/>
          <p:cNvSpPr txBox="1"/>
          <p:nvPr/>
        </p:nvSpPr>
        <p:spPr>
          <a:xfrm>
            <a:off x="12852706" y="13652153"/>
            <a:ext cx="9053423" cy="276999"/>
          </a:xfrm>
          <a:prstGeom prst="rect">
            <a:avLst/>
          </a:prstGeom>
          <a:noFill/>
        </p:spPr>
        <p:txBody>
          <a:bodyPr wrap="square" rtlCol="0">
            <a:spAutoFit/>
          </a:bodyPr>
          <a:lstStyle/>
          <a:p>
            <a:pPr algn="l"/>
            <a:r>
              <a:rPr lang="en-US" sz="1200" dirty="0">
                <a:latin typeface="Geeza Pro" panose="02000400000000000000" pitchFamily="2" charset="-78"/>
                <a:cs typeface="Geeza Pro" panose="02000400000000000000" pitchFamily="2" charset="-78"/>
              </a:rPr>
              <a:t>https://www.quora.com/Which-foods-and-drinks-are-best-for-cleansing-the-liver-and-what-should-definitely-be-avoided</a:t>
            </a:r>
            <a:endParaRPr lang="en-US" sz="1200" b="1" dirty="0">
              <a:latin typeface="Geeza Pro" panose="02000400000000000000" pitchFamily="2" charset="-78"/>
              <a:cs typeface="Geeza Pro" panose="02000400000000000000" pitchFamily="2" charset="-78"/>
            </a:endParaRPr>
          </a:p>
        </p:txBody>
      </p:sp>
      <p:sp>
        <p:nvSpPr>
          <p:cNvPr id="69" name="TextBox 68"/>
          <p:cNvSpPr txBox="1"/>
          <p:nvPr/>
        </p:nvSpPr>
        <p:spPr>
          <a:xfrm>
            <a:off x="34918207" y="9747489"/>
            <a:ext cx="8251503" cy="2554545"/>
          </a:xfrm>
          <a:prstGeom prst="rect">
            <a:avLst/>
          </a:prstGeom>
          <a:noFill/>
        </p:spPr>
        <p:txBody>
          <a:bodyPr wrap="square" rtlCol="0">
            <a:spAutoFit/>
          </a:bodyPr>
          <a:lstStyle/>
          <a:p>
            <a:pPr algn="l"/>
            <a:r>
              <a:rPr lang="en-US" sz="3200" dirty="0">
                <a:latin typeface="Geeza Pro" panose="02000400000000000000" pitchFamily="2" charset="-78"/>
                <a:cs typeface="Geeza Pro" panose="02000400000000000000" pitchFamily="2" charset="-78"/>
              </a:rPr>
              <a:t>Due to erinacine A antioxidant components it has the capability of slowing down the aging process of a cell. By extending the life span of cells; it has the potential to extend the life of a living organism. </a:t>
            </a:r>
          </a:p>
        </p:txBody>
      </p:sp>
      <p:sp>
        <p:nvSpPr>
          <p:cNvPr id="94" name="TextBox 93"/>
          <p:cNvSpPr txBox="1"/>
          <p:nvPr/>
        </p:nvSpPr>
        <p:spPr>
          <a:xfrm>
            <a:off x="848770" y="29366926"/>
            <a:ext cx="3708400" cy="461665"/>
          </a:xfrm>
          <a:prstGeom prst="rect">
            <a:avLst/>
          </a:prstGeom>
          <a:noFill/>
        </p:spPr>
        <p:txBody>
          <a:bodyPr wrap="square" rtlCol="0">
            <a:spAutoFit/>
          </a:bodyPr>
          <a:lstStyle/>
          <a:p>
            <a:r>
              <a:rPr lang="en-US" sz="1200" dirty="0">
                <a:latin typeface="Geeza Pro" panose="02000400000000000000" pitchFamily="2" charset="-78"/>
                <a:cs typeface="Geeza Pro" panose="02000400000000000000" pitchFamily="2" charset="-78"/>
              </a:rPr>
              <a:t>https://</a:t>
            </a:r>
            <a:r>
              <a:rPr lang="en-US" sz="1200" dirty="0" err="1">
                <a:latin typeface="Geeza Pro" panose="02000400000000000000" pitchFamily="2" charset="-78"/>
                <a:cs typeface="Geeza Pro" panose="02000400000000000000" pitchFamily="2" charset="-78"/>
              </a:rPr>
              <a:t>www.shroomery.org</a:t>
            </a:r>
            <a:r>
              <a:rPr lang="en-US" sz="1200" dirty="0">
                <a:latin typeface="Geeza Pro" panose="02000400000000000000" pitchFamily="2" charset="-78"/>
                <a:cs typeface="Geeza Pro" panose="02000400000000000000" pitchFamily="2" charset="-78"/>
              </a:rPr>
              <a:t>/forums/</a:t>
            </a:r>
            <a:r>
              <a:rPr lang="en-US" sz="1200" dirty="0" err="1">
                <a:latin typeface="Geeza Pro" panose="02000400000000000000" pitchFamily="2" charset="-78"/>
                <a:cs typeface="Geeza Pro" panose="02000400000000000000" pitchFamily="2" charset="-78"/>
              </a:rPr>
              <a:t>showflat.php</a:t>
            </a:r>
            <a:r>
              <a:rPr lang="en-US" sz="1200" dirty="0">
                <a:latin typeface="Geeza Pro" panose="02000400000000000000" pitchFamily="2" charset="-78"/>
                <a:cs typeface="Geeza Pro" panose="02000400000000000000" pitchFamily="2" charset="-78"/>
              </a:rPr>
              <a:t>/Number/24107450</a:t>
            </a:r>
          </a:p>
        </p:txBody>
      </p:sp>
      <p:sp>
        <p:nvSpPr>
          <p:cNvPr id="2" name="TextBox 1">
            <a:extLst>
              <a:ext uri="{FF2B5EF4-FFF2-40B4-BE49-F238E27FC236}">
                <a16:creationId xmlns:a16="http://schemas.microsoft.com/office/drawing/2014/main" id="{B149BC9C-9453-1044-9473-D8F3C61C46C0}"/>
              </a:ext>
            </a:extLst>
          </p:cNvPr>
          <p:cNvSpPr txBox="1"/>
          <p:nvPr/>
        </p:nvSpPr>
        <p:spPr>
          <a:xfrm>
            <a:off x="697247" y="9338611"/>
            <a:ext cx="10704936" cy="6986528"/>
          </a:xfrm>
          <a:prstGeom prst="rect">
            <a:avLst/>
          </a:prstGeom>
          <a:noFill/>
        </p:spPr>
        <p:txBody>
          <a:bodyPr wrap="square" rtlCol="0">
            <a:spAutoFit/>
          </a:bodyPr>
          <a:lstStyle/>
          <a:p>
            <a:pPr algn="l"/>
            <a:r>
              <a:rPr lang="en-US" sz="3200" dirty="0">
                <a:latin typeface="Geeza Pro" panose="02000400000000000000" pitchFamily="2" charset="-78"/>
                <a:cs typeface="Geeza Pro" panose="02000400000000000000" pitchFamily="2" charset="-78"/>
              </a:rPr>
              <a:t>Mushrooms are commonly known in the Chinese cultural for their natural medicinal properties while in places like the United States mushrooms are known for their culinary purposes. Mushrooms continue to be a growing topic in the research community especially for varieties of mushrooms that can achieve similar benefits and results that today’s medicine brings. Most mushrooms have a similar life cycle which begins with the inoculation of two spawns which leads to spore germination then the creation of the mycelial expansion until reaching the different sizes of the fruitbody. The mushroom cycle can be found in Figure 1. Now many companies have genetically engineered the spawn to not reproduce itself from the mature fruitbody.</a:t>
            </a:r>
          </a:p>
        </p:txBody>
      </p:sp>
      <p:pic>
        <p:nvPicPr>
          <p:cNvPr id="89" name="Picture 88">
            <a:extLst>
              <a:ext uri="{FF2B5EF4-FFF2-40B4-BE49-F238E27FC236}">
                <a16:creationId xmlns:a16="http://schemas.microsoft.com/office/drawing/2014/main" id="{F6D7FCB6-6A4B-A14C-B9F2-F2E73E028DB7}"/>
              </a:ext>
            </a:extLst>
          </p:cNvPr>
          <p:cNvPicPr/>
          <p:nvPr/>
        </p:nvPicPr>
        <p:blipFill>
          <a:blip r:embed="rId3">
            <a:extLst>
              <a:ext uri="{28A0092B-C50C-407E-A947-70E740481C1C}">
                <a14:useLocalDpi xmlns:a14="http://schemas.microsoft.com/office/drawing/2010/main" val="0"/>
              </a:ext>
            </a:extLst>
          </a:blip>
          <a:stretch>
            <a:fillRect/>
          </a:stretch>
        </p:blipFill>
        <p:spPr>
          <a:xfrm>
            <a:off x="798157" y="17769025"/>
            <a:ext cx="5982281" cy="5766017"/>
          </a:xfrm>
          <a:prstGeom prst="rect">
            <a:avLst/>
          </a:prstGeom>
        </p:spPr>
      </p:pic>
      <p:sp>
        <p:nvSpPr>
          <p:cNvPr id="27" name="Rectangle 26">
            <a:extLst>
              <a:ext uri="{FF2B5EF4-FFF2-40B4-BE49-F238E27FC236}">
                <a16:creationId xmlns:a16="http://schemas.microsoft.com/office/drawing/2014/main" id="{8F2FF650-9A15-2F48-A4D4-D3BE1AC185FF}"/>
              </a:ext>
            </a:extLst>
          </p:cNvPr>
          <p:cNvSpPr/>
          <p:nvPr/>
        </p:nvSpPr>
        <p:spPr>
          <a:xfrm>
            <a:off x="1134123" y="826128"/>
            <a:ext cx="6248401" cy="5868891"/>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A9C622D3-9470-E844-8D35-B892233ADFAB}"/>
              </a:ext>
            </a:extLst>
          </p:cNvPr>
          <p:cNvPicPr>
            <a:picLocks noChangeAspect="1"/>
          </p:cNvPicPr>
          <p:nvPr/>
        </p:nvPicPr>
        <p:blipFill>
          <a:blip r:embed="rId4"/>
          <a:stretch>
            <a:fillRect/>
          </a:stretch>
        </p:blipFill>
        <p:spPr>
          <a:xfrm>
            <a:off x="1707553" y="1200591"/>
            <a:ext cx="5106871" cy="5089200"/>
          </a:xfrm>
          <a:prstGeom prst="rect">
            <a:avLst/>
          </a:prstGeom>
        </p:spPr>
      </p:pic>
      <p:pic>
        <p:nvPicPr>
          <p:cNvPr id="30" name="Picture 29">
            <a:extLst>
              <a:ext uri="{FF2B5EF4-FFF2-40B4-BE49-F238E27FC236}">
                <a16:creationId xmlns:a16="http://schemas.microsoft.com/office/drawing/2014/main" id="{B88EB63F-BFF5-F845-8091-994B19370B1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54226" y="25436426"/>
            <a:ext cx="3644026" cy="2594391"/>
          </a:xfrm>
          <a:prstGeom prst="rect">
            <a:avLst/>
          </a:prstGeom>
        </p:spPr>
      </p:pic>
      <p:pic>
        <p:nvPicPr>
          <p:cNvPr id="95" name="Picture 94">
            <a:extLst>
              <a:ext uri="{FF2B5EF4-FFF2-40B4-BE49-F238E27FC236}">
                <a16:creationId xmlns:a16="http://schemas.microsoft.com/office/drawing/2014/main" id="{229FFC5A-9C40-D540-BDE9-FA761BA10718}"/>
              </a:ext>
            </a:extLst>
          </p:cNvPr>
          <p:cNvPicPr>
            <a:picLocks noChangeAspect="1"/>
          </p:cNvPicPr>
          <p:nvPr/>
        </p:nvPicPr>
        <p:blipFill>
          <a:blip r:embed="rId6"/>
          <a:stretch>
            <a:fillRect/>
          </a:stretch>
        </p:blipFill>
        <p:spPr>
          <a:xfrm>
            <a:off x="798157" y="25528391"/>
            <a:ext cx="4243368" cy="3561741"/>
          </a:xfrm>
          <a:prstGeom prst="rect">
            <a:avLst/>
          </a:prstGeom>
        </p:spPr>
      </p:pic>
      <p:pic>
        <p:nvPicPr>
          <p:cNvPr id="33" name="Picture 32">
            <a:extLst>
              <a:ext uri="{FF2B5EF4-FFF2-40B4-BE49-F238E27FC236}">
                <a16:creationId xmlns:a16="http://schemas.microsoft.com/office/drawing/2014/main" id="{71A7DA2A-8C7E-CE44-8BB6-1A039141916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552647" y="8705842"/>
            <a:ext cx="7188808" cy="4810658"/>
          </a:xfrm>
          <a:prstGeom prst="rect">
            <a:avLst/>
          </a:prstGeom>
        </p:spPr>
      </p:pic>
      <p:pic>
        <p:nvPicPr>
          <p:cNvPr id="35" name="Picture 34">
            <a:extLst>
              <a:ext uri="{FF2B5EF4-FFF2-40B4-BE49-F238E27FC236}">
                <a16:creationId xmlns:a16="http://schemas.microsoft.com/office/drawing/2014/main" id="{9BC8181A-FBCB-A14F-8D81-D7C37104996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353550" y="19556944"/>
            <a:ext cx="9141011" cy="2257814"/>
          </a:xfrm>
          <a:prstGeom prst="rect">
            <a:avLst/>
          </a:prstGeom>
        </p:spPr>
      </p:pic>
      <p:sp>
        <p:nvSpPr>
          <p:cNvPr id="36" name="TextBox 35">
            <a:extLst>
              <a:ext uri="{FF2B5EF4-FFF2-40B4-BE49-F238E27FC236}">
                <a16:creationId xmlns:a16="http://schemas.microsoft.com/office/drawing/2014/main" id="{12DBEDCB-9250-AD43-945E-93587B65C3C8}"/>
              </a:ext>
            </a:extLst>
          </p:cNvPr>
          <p:cNvSpPr txBox="1"/>
          <p:nvPr/>
        </p:nvSpPr>
        <p:spPr>
          <a:xfrm>
            <a:off x="12497302" y="22055018"/>
            <a:ext cx="5937339" cy="276999"/>
          </a:xfrm>
          <a:prstGeom prst="rect">
            <a:avLst/>
          </a:prstGeom>
          <a:noFill/>
        </p:spPr>
        <p:txBody>
          <a:bodyPr wrap="square" rtlCol="0">
            <a:spAutoFit/>
          </a:bodyPr>
          <a:lstStyle/>
          <a:p>
            <a:pPr algn="l"/>
            <a:r>
              <a:rPr lang="en-US" sz="1200" dirty="0">
                <a:latin typeface="Geeza Pro" panose="02000400000000000000" pitchFamily="2" charset="-78"/>
                <a:cs typeface="Geeza Pro" panose="02000400000000000000" pitchFamily="2" charset="-78"/>
              </a:rPr>
              <a:t>https://www.nature.com/articles/s41598-019-55856-7</a:t>
            </a:r>
          </a:p>
        </p:txBody>
      </p:sp>
      <p:sp>
        <p:nvSpPr>
          <p:cNvPr id="37" name="TextBox 36">
            <a:extLst>
              <a:ext uri="{FF2B5EF4-FFF2-40B4-BE49-F238E27FC236}">
                <a16:creationId xmlns:a16="http://schemas.microsoft.com/office/drawing/2014/main" id="{EFCD8B12-4F91-664C-8095-BA6125A15B3F}"/>
              </a:ext>
            </a:extLst>
          </p:cNvPr>
          <p:cNvSpPr txBox="1"/>
          <p:nvPr/>
        </p:nvSpPr>
        <p:spPr>
          <a:xfrm>
            <a:off x="6780438" y="19203042"/>
            <a:ext cx="4648200" cy="276999"/>
          </a:xfrm>
          <a:prstGeom prst="rect">
            <a:avLst/>
          </a:prstGeom>
          <a:noFill/>
        </p:spPr>
        <p:txBody>
          <a:bodyPr wrap="square" rtlCol="0">
            <a:spAutoFit/>
          </a:bodyPr>
          <a:lstStyle/>
          <a:p>
            <a:r>
              <a:rPr lang="en-US" sz="1200" dirty="0" err="1">
                <a:latin typeface="Geeza Pro" panose="02000400000000000000" pitchFamily="2" charset="-78"/>
                <a:cs typeface="Geeza Pro" panose="02000400000000000000" pitchFamily="2" charset="-78"/>
              </a:rPr>
              <a:t>hostdefense.com</a:t>
            </a:r>
            <a:r>
              <a:rPr lang="en-US" sz="1200" dirty="0">
                <a:latin typeface="Geeza Pro" panose="02000400000000000000" pitchFamily="2" charset="-78"/>
                <a:cs typeface="Geeza Pro" panose="02000400000000000000" pitchFamily="2" charset="-78"/>
              </a:rPr>
              <a:t>/blogs/host-defense-blog/the-mushroom-lifecycle</a:t>
            </a:r>
          </a:p>
        </p:txBody>
      </p:sp>
      <p:sp>
        <p:nvSpPr>
          <p:cNvPr id="38" name="TextBox 37">
            <a:extLst>
              <a:ext uri="{FF2B5EF4-FFF2-40B4-BE49-F238E27FC236}">
                <a16:creationId xmlns:a16="http://schemas.microsoft.com/office/drawing/2014/main" id="{D746326F-1149-9E4E-B371-0293B89156DA}"/>
              </a:ext>
            </a:extLst>
          </p:cNvPr>
          <p:cNvSpPr txBox="1"/>
          <p:nvPr/>
        </p:nvSpPr>
        <p:spPr>
          <a:xfrm>
            <a:off x="644165" y="17504207"/>
            <a:ext cx="1828800" cy="584775"/>
          </a:xfrm>
          <a:prstGeom prst="rect">
            <a:avLst/>
          </a:prstGeom>
          <a:noFill/>
        </p:spPr>
        <p:txBody>
          <a:bodyPr wrap="square" rtlCol="0">
            <a:spAutoFit/>
          </a:bodyPr>
          <a:lstStyle/>
          <a:p>
            <a:r>
              <a:rPr lang="en-US" sz="3200" b="1" dirty="0">
                <a:latin typeface="Geeza Pro" panose="02000400000000000000" pitchFamily="2" charset="-78"/>
                <a:cs typeface="Geeza Pro" panose="02000400000000000000" pitchFamily="2" charset="-78"/>
              </a:rPr>
              <a:t>Figure 1</a:t>
            </a:r>
          </a:p>
        </p:txBody>
      </p:sp>
      <p:pic>
        <p:nvPicPr>
          <p:cNvPr id="40" name="Picture 39">
            <a:extLst>
              <a:ext uri="{FF2B5EF4-FFF2-40B4-BE49-F238E27FC236}">
                <a16:creationId xmlns:a16="http://schemas.microsoft.com/office/drawing/2014/main" id="{B6F65BF8-89EF-324E-AE98-727E10DEFAF0}"/>
              </a:ext>
            </a:extLst>
          </p:cNvPr>
          <p:cNvPicPr>
            <a:picLocks noChangeAspect="1"/>
          </p:cNvPicPr>
          <p:nvPr/>
        </p:nvPicPr>
        <p:blipFill rotWithShape="1">
          <a:blip r:embed="rId9">
            <a:extLst>
              <a:ext uri="{28A0092B-C50C-407E-A947-70E740481C1C}">
                <a14:useLocalDpi xmlns:a14="http://schemas.microsoft.com/office/drawing/2010/main" val="0"/>
              </a:ext>
            </a:extLst>
          </a:blip>
          <a:srcRect l="-1" r="-2453" b="43767"/>
          <a:stretch/>
        </p:blipFill>
        <p:spPr>
          <a:xfrm>
            <a:off x="23478361" y="9176786"/>
            <a:ext cx="11439846" cy="4432188"/>
          </a:xfrm>
          <a:prstGeom prst="rect">
            <a:avLst/>
          </a:prstGeom>
        </p:spPr>
      </p:pic>
      <p:sp>
        <p:nvSpPr>
          <p:cNvPr id="41" name="TextBox 40">
            <a:extLst>
              <a:ext uri="{FF2B5EF4-FFF2-40B4-BE49-F238E27FC236}">
                <a16:creationId xmlns:a16="http://schemas.microsoft.com/office/drawing/2014/main" id="{11F74E22-91C3-304B-B572-D385384F3AEB}"/>
              </a:ext>
            </a:extLst>
          </p:cNvPr>
          <p:cNvSpPr txBox="1"/>
          <p:nvPr/>
        </p:nvSpPr>
        <p:spPr>
          <a:xfrm>
            <a:off x="25807384" y="14380517"/>
            <a:ext cx="6781800" cy="461665"/>
          </a:xfrm>
          <a:prstGeom prst="rect">
            <a:avLst/>
          </a:prstGeom>
          <a:noFill/>
        </p:spPr>
        <p:txBody>
          <a:bodyPr wrap="square" rtlCol="0">
            <a:spAutoFit/>
          </a:bodyPr>
          <a:lstStyle/>
          <a:p>
            <a:r>
              <a:rPr lang="en-US" sz="1200" dirty="0">
                <a:latin typeface="Geeza Pro" panose="02000400000000000000" pitchFamily="2" charset="-78"/>
                <a:cs typeface="Geeza Pro" panose="02000400000000000000" pitchFamily="2" charset="-78"/>
              </a:rPr>
              <a:t>https://www.ncbi.nlm.nih.gov/core/lw/2.0/html/tileshop_pmc/tileshop_pmc_inline.html?title=Click%20on%20image%20to%20zoom&amp;p=PMC3&amp;id=6524823_pone.0217226.g002.jpg</a:t>
            </a:r>
          </a:p>
        </p:txBody>
      </p:sp>
      <p:sp>
        <p:nvSpPr>
          <p:cNvPr id="42" name="TextBox 41">
            <a:extLst>
              <a:ext uri="{FF2B5EF4-FFF2-40B4-BE49-F238E27FC236}">
                <a16:creationId xmlns:a16="http://schemas.microsoft.com/office/drawing/2014/main" id="{2BD3BA17-FF3C-4045-A92C-FA67AF075A3B}"/>
              </a:ext>
            </a:extLst>
          </p:cNvPr>
          <p:cNvSpPr txBox="1"/>
          <p:nvPr/>
        </p:nvSpPr>
        <p:spPr>
          <a:xfrm>
            <a:off x="27293690" y="21866088"/>
            <a:ext cx="12123436" cy="1569660"/>
          </a:xfrm>
          <a:prstGeom prst="rect">
            <a:avLst/>
          </a:prstGeom>
          <a:noFill/>
        </p:spPr>
        <p:txBody>
          <a:bodyPr wrap="square" rtlCol="0">
            <a:spAutoFit/>
          </a:bodyPr>
          <a:lstStyle/>
          <a:p>
            <a:pPr algn="l"/>
            <a:r>
              <a:rPr lang="en-US" sz="3200" dirty="0">
                <a:latin typeface="Geeza Pro" panose="02000400000000000000" pitchFamily="2" charset="-78"/>
                <a:cs typeface="Geeza Pro" panose="02000400000000000000" pitchFamily="2" charset="-78"/>
              </a:rPr>
              <a:t>The process of enriching mycelia with erinacine A is a long and low-yielding process. Temperature, time of extraction, and ethanol concentration affect the extraction of erinacine A from the mycelia.</a:t>
            </a:r>
          </a:p>
        </p:txBody>
      </p:sp>
      <p:pic>
        <p:nvPicPr>
          <p:cNvPr id="44" name="Picture 43">
            <a:extLst>
              <a:ext uri="{FF2B5EF4-FFF2-40B4-BE49-F238E27FC236}">
                <a16:creationId xmlns:a16="http://schemas.microsoft.com/office/drawing/2014/main" id="{63E2F606-AF09-4C46-99B6-760A6F129E94}"/>
              </a:ext>
            </a:extLst>
          </p:cNvPr>
          <p:cNvPicPr>
            <a:picLocks/>
          </p:cNvPicPr>
          <p:nvPr/>
        </p:nvPicPr>
        <p:blipFill>
          <a:blip r:embed="rId10">
            <a:extLst>
              <a:ext uri="{28A0092B-C50C-407E-A947-70E740481C1C}">
                <a14:useLocalDpi xmlns:a14="http://schemas.microsoft.com/office/drawing/2010/main" val="0"/>
              </a:ext>
            </a:extLst>
          </a:blip>
          <a:stretch>
            <a:fillRect/>
          </a:stretch>
        </p:blipFill>
        <p:spPr>
          <a:xfrm>
            <a:off x="36364766" y="17216503"/>
            <a:ext cx="5358384" cy="4407408"/>
          </a:xfrm>
          <a:prstGeom prst="rect">
            <a:avLst/>
          </a:prstGeom>
        </p:spPr>
      </p:pic>
      <p:pic>
        <p:nvPicPr>
          <p:cNvPr id="46" name="Picture 45">
            <a:extLst>
              <a:ext uri="{FF2B5EF4-FFF2-40B4-BE49-F238E27FC236}">
                <a16:creationId xmlns:a16="http://schemas.microsoft.com/office/drawing/2014/main" id="{3D5C1D5B-CC48-2742-BECA-FB400FBD3CA0}"/>
              </a:ext>
            </a:extLst>
          </p:cNvPr>
          <p:cNvPicPr>
            <a:picLocks/>
          </p:cNvPicPr>
          <p:nvPr/>
        </p:nvPicPr>
        <p:blipFill>
          <a:blip r:embed="rId11">
            <a:extLst>
              <a:ext uri="{28A0092B-C50C-407E-A947-70E740481C1C}">
                <a14:useLocalDpi xmlns:a14="http://schemas.microsoft.com/office/drawing/2010/main" val="0"/>
              </a:ext>
            </a:extLst>
          </a:blip>
          <a:stretch>
            <a:fillRect/>
          </a:stretch>
        </p:blipFill>
        <p:spPr>
          <a:xfrm>
            <a:off x="24089860" y="17176864"/>
            <a:ext cx="5358384" cy="4407408"/>
          </a:xfrm>
          <a:prstGeom prst="rect">
            <a:avLst/>
          </a:prstGeom>
        </p:spPr>
      </p:pic>
      <p:pic>
        <p:nvPicPr>
          <p:cNvPr id="48" name="Picture 47">
            <a:extLst>
              <a:ext uri="{FF2B5EF4-FFF2-40B4-BE49-F238E27FC236}">
                <a16:creationId xmlns:a16="http://schemas.microsoft.com/office/drawing/2014/main" id="{FACDE4CF-C432-A946-A6A1-F4C2F4245C9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80019" y="17208292"/>
            <a:ext cx="6057780" cy="4403332"/>
          </a:xfrm>
          <a:prstGeom prst="rect">
            <a:avLst/>
          </a:prstGeom>
        </p:spPr>
      </p:pic>
      <p:sp>
        <p:nvSpPr>
          <p:cNvPr id="49" name="TextBox 48">
            <a:extLst>
              <a:ext uri="{FF2B5EF4-FFF2-40B4-BE49-F238E27FC236}">
                <a16:creationId xmlns:a16="http://schemas.microsoft.com/office/drawing/2014/main" id="{605BCDBD-73D7-0D45-B06C-297372901B34}"/>
              </a:ext>
            </a:extLst>
          </p:cNvPr>
          <p:cNvSpPr txBox="1"/>
          <p:nvPr/>
        </p:nvSpPr>
        <p:spPr>
          <a:xfrm>
            <a:off x="30699570" y="21578105"/>
            <a:ext cx="4666808" cy="276999"/>
          </a:xfrm>
          <a:prstGeom prst="rect">
            <a:avLst/>
          </a:prstGeom>
          <a:noFill/>
        </p:spPr>
        <p:txBody>
          <a:bodyPr wrap="square" rtlCol="0">
            <a:spAutoFit/>
          </a:bodyPr>
          <a:lstStyle/>
          <a:p>
            <a:pPr algn="l"/>
            <a:r>
              <a:rPr lang="en-US" sz="1200" dirty="0">
                <a:latin typeface="Geeza Pro" panose="02000400000000000000" pitchFamily="2" charset="-78"/>
                <a:cs typeface="Geeza Pro" panose="02000400000000000000" pitchFamily="2" charset="-78"/>
              </a:rPr>
              <a:t>https://www.atlantis-press.com/proceedings/lemcs-15/25838091</a:t>
            </a:r>
          </a:p>
        </p:txBody>
      </p:sp>
      <p:pic>
        <p:nvPicPr>
          <p:cNvPr id="50" name="Picture 49">
            <a:extLst>
              <a:ext uri="{FF2B5EF4-FFF2-40B4-BE49-F238E27FC236}">
                <a16:creationId xmlns:a16="http://schemas.microsoft.com/office/drawing/2014/main" id="{9616F6C3-7B42-C24B-A0A3-A35EBAC58F6E}"/>
              </a:ext>
            </a:extLst>
          </p:cNvPr>
          <p:cNvPicPr>
            <a:picLocks noChangeAspect="1"/>
          </p:cNvPicPr>
          <p:nvPr/>
        </p:nvPicPr>
        <p:blipFill>
          <a:blip r:embed="rId13"/>
          <a:stretch>
            <a:fillRect/>
          </a:stretch>
        </p:blipFill>
        <p:spPr>
          <a:xfrm>
            <a:off x="36820799" y="25668767"/>
            <a:ext cx="5207000" cy="4229100"/>
          </a:xfrm>
          <a:prstGeom prst="rect">
            <a:avLst/>
          </a:prstGeom>
        </p:spPr>
      </p:pic>
      <p:sp>
        <p:nvSpPr>
          <p:cNvPr id="51" name="TextBox 50">
            <a:extLst>
              <a:ext uri="{FF2B5EF4-FFF2-40B4-BE49-F238E27FC236}">
                <a16:creationId xmlns:a16="http://schemas.microsoft.com/office/drawing/2014/main" id="{72CE4F10-B612-E942-8DE9-9BF0EA214B0B}"/>
              </a:ext>
            </a:extLst>
          </p:cNvPr>
          <p:cNvSpPr txBox="1"/>
          <p:nvPr/>
        </p:nvSpPr>
        <p:spPr>
          <a:xfrm>
            <a:off x="37512666" y="30271436"/>
            <a:ext cx="4187136" cy="461665"/>
          </a:xfrm>
          <a:prstGeom prst="rect">
            <a:avLst/>
          </a:prstGeom>
          <a:noFill/>
        </p:spPr>
        <p:txBody>
          <a:bodyPr wrap="square" rtlCol="0">
            <a:spAutoFit/>
          </a:bodyPr>
          <a:lstStyle/>
          <a:p>
            <a:r>
              <a:rPr lang="en-US" sz="1200" dirty="0">
                <a:latin typeface="Geeza Pro" panose="02000400000000000000" pitchFamily="2" charset="-78"/>
                <a:cs typeface="Geeza Pro" panose="02000400000000000000" pitchFamily="2" charset="-78"/>
              </a:rPr>
              <a:t>https://</a:t>
            </a:r>
            <a:r>
              <a:rPr lang="en-US" sz="1200" dirty="0" err="1">
                <a:latin typeface="Geeza Pro" panose="02000400000000000000" pitchFamily="2" charset="-78"/>
                <a:cs typeface="Geeza Pro" panose="02000400000000000000" pitchFamily="2" charset="-78"/>
              </a:rPr>
              <a:t>www.endeavour.edu.au</a:t>
            </a:r>
            <a:r>
              <a:rPr lang="en-US" sz="1200" dirty="0">
                <a:latin typeface="Geeza Pro" panose="02000400000000000000" pitchFamily="2" charset="-78"/>
                <a:cs typeface="Geeza Pro" panose="02000400000000000000" pitchFamily="2" charset="-78"/>
              </a:rPr>
              <a:t>/about-us/blog/lions-mane-mushroom-a-superfood-for-the-nervous-system/</a:t>
            </a:r>
          </a:p>
        </p:txBody>
      </p:sp>
    </p:spTree>
    <p:extLst>
      <p:ext uri="{BB962C8B-B14F-4D97-AF65-F5344CB8AC3E}">
        <p14:creationId xmlns:p14="http://schemas.microsoft.com/office/powerpoint/2010/main" val="23774242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7322</TotalTime>
  <Words>740</Words>
  <Application>Microsoft Macintosh PowerPoint</Application>
  <PresentationFormat>Custom</PresentationFormat>
  <Paragraphs>36</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Geeza Pro</vt:lpstr>
      <vt:lpstr>Times New Roman</vt:lpstr>
      <vt:lpstr>Wingdings</vt:lpstr>
      <vt:lpstr>Office Theme</vt:lpstr>
      <vt:lpstr>PowerPoint Presentation</vt:lpstr>
    </vt:vector>
  </TitlesOfParts>
  <Company>Microsoft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Tin</dc:creator>
  <cp:lastModifiedBy>Ventura Villanueva</cp:lastModifiedBy>
  <cp:revision>462</cp:revision>
  <cp:lastPrinted>2011-03-31T05:30:05Z</cp:lastPrinted>
  <dcterms:created xsi:type="dcterms:W3CDTF">2012-11-29T19:48:17Z</dcterms:created>
  <dcterms:modified xsi:type="dcterms:W3CDTF">2020-06-04T00:29:54Z</dcterms:modified>
</cp:coreProperties>
</file>