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 id="2147483657" r:id="rId2"/>
    <p:sldMasterId id="2147483653" r:id="rId3"/>
  </p:sldMasterIdLst>
  <p:notesMasterIdLst>
    <p:notesMasterId r:id="rId5"/>
  </p:notesMasterIdLst>
  <p:handoutMasterIdLst>
    <p:handoutMasterId r:id="rId6"/>
  </p:handoutMasterIdLst>
  <p:sldIdLst>
    <p:sldId id="257" r:id="rId4"/>
  </p:sldIdLst>
  <p:sldSz cx="43891200" cy="32918400"/>
  <p:notesSz cx="6858000" cy="9144000"/>
  <p:defaultText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18">
          <p15:clr>
            <a:srgbClr val="A4A3A4"/>
          </p15:clr>
        </p15:guide>
        <p15:guide id="2" orient="horz" pos="288">
          <p15:clr>
            <a:srgbClr val="A4A3A4"/>
          </p15:clr>
        </p15:guide>
        <p15:guide id="3" orient="horz" pos="20160">
          <p15:clr>
            <a:srgbClr val="A4A3A4"/>
          </p15:clr>
        </p15:guide>
        <p15:guide id="4" orient="horz">
          <p15:clr>
            <a:srgbClr val="A4A3A4"/>
          </p15:clr>
        </p15:guide>
        <p15:guide id="5" pos="581">
          <p15:clr>
            <a:srgbClr val="A4A3A4"/>
          </p15:clr>
        </p15:guide>
        <p15:guide id="6" pos="27069">
          <p15:clr>
            <a:srgbClr val="A4A3A4"/>
          </p15:clr>
        </p15:guide>
        <p15:guide id="7" pos="281">
          <p15:clr>
            <a:srgbClr val="A4A3A4"/>
          </p15:clr>
        </p15:guide>
        <p15:guide id="8" pos="27369">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KOTOULAS" initials="AK" lastIdx="2" clrIdx="0"/>
  <p:cmAuthor id="1" name="A.KOTOULAS" initials="HELP" lastIdx="1" clrIdx="1"/>
  <p:cmAuthor id="2" name="A.KOTOULAS" initials="HELP - " lastIdx="1" clrIdx="2"/>
  <p:cmAuthor id="3" name="PosterPresentations.com - 510.649.3001" initials="HELP - " lastIdx="1" clrIdx="3"/>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3F5FA"/>
    <a:srgbClr val="CDD2DE"/>
    <a:srgbClr val="E3E9E5"/>
    <a:srgbClr val="EAEAEA"/>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10658" autoAdjust="0"/>
    <p:restoredTop sz="94701" autoAdjust="0"/>
  </p:normalViewPr>
  <p:slideViewPr>
    <p:cSldViewPr snapToGrid="0" snapToObjects="1" showGuides="1">
      <p:cViewPr varScale="1">
        <p:scale>
          <a:sx n="23" d="100"/>
          <a:sy n="23" d="100"/>
        </p:scale>
        <p:origin x="2202" y="96"/>
      </p:cViewPr>
      <p:guideLst>
        <p:guide orient="horz" pos="3318"/>
        <p:guide orient="horz" pos="288"/>
        <p:guide orient="horz" pos="20160"/>
        <p:guide orient="horz"/>
        <p:guide pos="581"/>
        <p:guide pos="27069"/>
        <p:guide pos="281"/>
        <p:guide pos="27369"/>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notesViewPr>
    <p:cSldViewPr snapToGrid="0" snapToObjects="1" showGuides="1">
      <p:cViewPr varScale="1">
        <p:scale>
          <a:sx n="79" d="100"/>
          <a:sy n="79" d="100"/>
        </p:scale>
        <p:origin x="-3768" y="-10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Master" Target="slideMasters/slideMaster3.xml"/><Relationship Id="rId7" Type="http://schemas.openxmlformats.org/officeDocument/2006/relationships/commentAuthors" Target="commentAuthor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11" Type="http://schemas.openxmlformats.org/officeDocument/2006/relationships/tableStyles" Target="tableStyles.xml"/><Relationship Id="rId5" Type="http://schemas.openxmlformats.org/officeDocument/2006/relationships/notesMaster" Target="notesMasters/notesMaster1.xml"/><Relationship Id="rId10"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05B877E-7360-D94A-8837-A2EE3D71EFA2}" type="doc">
      <dgm:prSet loTypeId="urn:microsoft.com/office/officeart/2005/8/layout/default" loCatId="" qsTypeId="urn:microsoft.com/office/officeart/2005/8/quickstyle/simple1" qsCatId="simple" csTypeId="urn:microsoft.com/office/officeart/2005/8/colors/accent2_2" csCatId="accent2" phldr="1"/>
      <dgm:spPr/>
      <dgm:t>
        <a:bodyPr/>
        <a:lstStyle/>
        <a:p>
          <a:endParaRPr lang="en-US"/>
        </a:p>
      </dgm:t>
    </dgm:pt>
    <dgm:pt modelId="{4463BCE5-AA92-F349-8371-3C7D84251A67}">
      <dgm:prSet phldrT="[Text]" custT="1"/>
      <dgm:spPr/>
      <dgm:t>
        <a:bodyPr/>
        <a:lstStyle/>
        <a:p>
          <a:r>
            <a:rPr lang="en-US" sz="2400" dirty="0" smtClean="0">
              <a:latin typeface="Times"/>
              <a:cs typeface="Times"/>
            </a:rPr>
            <a:t> Engage with and cultivate mentoring relationships with agricultural education professionals</a:t>
          </a:r>
          <a:endParaRPr lang="en-US" sz="2400" dirty="0">
            <a:latin typeface="Times"/>
            <a:cs typeface="Times"/>
          </a:endParaRPr>
        </a:p>
      </dgm:t>
    </dgm:pt>
    <dgm:pt modelId="{5E0EF80B-7DF0-7C46-8A79-975F28AA28A2}" type="parTrans" cxnId="{E97B7E19-3C03-3641-9510-35DC4D381C24}">
      <dgm:prSet/>
      <dgm:spPr/>
      <dgm:t>
        <a:bodyPr/>
        <a:lstStyle/>
        <a:p>
          <a:endParaRPr lang="en-US"/>
        </a:p>
      </dgm:t>
    </dgm:pt>
    <dgm:pt modelId="{81A8F38C-F5BC-D649-9F8C-7DEE2E7166E0}" type="sibTrans" cxnId="{E97B7E19-3C03-3641-9510-35DC4D381C24}">
      <dgm:prSet/>
      <dgm:spPr/>
      <dgm:t>
        <a:bodyPr/>
        <a:lstStyle/>
        <a:p>
          <a:endParaRPr lang="en-US"/>
        </a:p>
      </dgm:t>
    </dgm:pt>
    <dgm:pt modelId="{9764C577-B02C-CB4C-9012-329651B50842}">
      <dgm:prSet phldrT="[Text]" custT="1"/>
      <dgm:spPr/>
      <dgm:t>
        <a:bodyPr/>
        <a:lstStyle/>
        <a:p>
          <a:r>
            <a:rPr lang="en-US" sz="2400" dirty="0" smtClean="0">
              <a:latin typeface="Times"/>
              <a:cs typeface="Times"/>
            </a:rPr>
            <a:t>Understand the extrinsic and intrinsic value of teaching agriculture</a:t>
          </a:r>
          <a:endParaRPr lang="en-US" sz="2400" dirty="0">
            <a:latin typeface="Times"/>
            <a:cs typeface="Times"/>
          </a:endParaRPr>
        </a:p>
      </dgm:t>
    </dgm:pt>
    <dgm:pt modelId="{93D126EF-68EC-6341-B180-708E42180725}" type="parTrans" cxnId="{C9D579D8-AC6D-D34F-9E78-9FB5FDA7476D}">
      <dgm:prSet/>
      <dgm:spPr/>
      <dgm:t>
        <a:bodyPr/>
        <a:lstStyle/>
        <a:p>
          <a:endParaRPr lang="en-US"/>
        </a:p>
      </dgm:t>
    </dgm:pt>
    <dgm:pt modelId="{9A40D2CD-99C0-1645-81E6-E646A68133C3}" type="sibTrans" cxnId="{C9D579D8-AC6D-D34F-9E78-9FB5FDA7476D}">
      <dgm:prSet/>
      <dgm:spPr/>
      <dgm:t>
        <a:bodyPr/>
        <a:lstStyle/>
        <a:p>
          <a:endParaRPr lang="en-US"/>
        </a:p>
      </dgm:t>
    </dgm:pt>
    <dgm:pt modelId="{B2338474-8A70-024A-9603-9BB3178696BF}">
      <dgm:prSet phldrT="[Text]" custT="1"/>
      <dgm:spPr/>
      <dgm:t>
        <a:bodyPr/>
        <a:lstStyle/>
        <a:p>
          <a:r>
            <a:rPr lang="en-US" sz="2400" dirty="0" smtClean="0">
              <a:latin typeface="Times"/>
              <a:cs typeface="Times"/>
            </a:rPr>
            <a:t>Be exposed to real life experiences as an agricultural educator</a:t>
          </a:r>
          <a:endParaRPr lang="en-US" sz="2400" dirty="0">
            <a:latin typeface="Times"/>
            <a:cs typeface="Times"/>
          </a:endParaRPr>
        </a:p>
      </dgm:t>
    </dgm:pt>
    <dgm:pt modelId="{CA1AD562-4B1E-B84B-9536-A47158E95F08}" type="parTrans" cxnId="{378F24C0-BA2F-AB43-A024-D2CB5D29566C}">
      <dgm:prSet/>
      <dgm:spPr/>
      <dgm:t>
        <a:bodyPr/>
        <a:lstStyle/>
        <a:p>
          <a:endParaRPr lang="en-US"/>
        </a:p>
      </dgm:t>
    </dgm:pt>
    <dgm:pt modelId="{D361DF2D-D67F-354F-A1A9-8F270F86800C}" type="sibTrans" cxnId="{378F24C0-BA2F-AB43-A024-D2CB5D29566C}">
      <dgm:prSet/>
      <dgm:spPr/>
      <dgm:t>
        <a:bodyPr/>
        <a:lstStyle/>
        <a:p>
          <a:endParaRPr lang="en-US"/>
        </a:p>
      </dgm:t>
    </dgm:pt>
    <dgm:pt modelId="{955C6ABE-BBE7-0546-B17F-07879B7DE5BE}">
      <dgm:prSet phldrT="[Text]" custT="1"/>
      <dgm:spPr/>
      <dgm:t>
        <a:bodyPr/>
        <a:lstStyle/>
        <a:p>
          <a:r>
            <a:rPr lang="en-US" sz="2400" dirty="0" smtClean="0">
              <a:latin typeface="Times"/>
              <a:cs typeface="Times"/>
            </a:rPr>
            <a:t>Discover what steps to take in order to become an educator</a:t>
          </a:r>
          <a:endParaRPr lang="en-US" sz="2400" dirty="0">
            <a:latin typeface="Times"/>
            <a:cs typeface="Times"/>
          </a:endParaRPr>
        </a:p>
      </dgm:t>
    </dgm:pt>
    <dgm:pt modelId="{2A3AFC6C-9FD5-4F43-B2B6-00AA40D6B175}" type="parTrans" cxnId="{456965D5-BD7A-EB4D-BF06-B591BE57AC9C}">
      <dgm:prSet/>
      <dgm:spPr/>
      <dgm:t>
        <a:bodyPr/>
        <a:lstStyle/>
        <a:p>
          <a:endParaRPr lang="en-US"/>
        </a:p>
      </dgm:t>
    </dgm:pt>
    <dgm:pt modelId="{D1F3985A-4A73-F240-9422-FA0D3688F9BC}" type="sibTrans" cxnId="{456965D5-BD7A-EB4D-BF06-B591BE57AC9C}">
      <dgm:prSet/>
      <dgm:spPr/>
      <dgm:t>
        <a:bodyPr/>
        <a:lstStyle/>
        <a:p>
          <a:endParaRPr lang="en-US"/>
        </a:p>
      </dgm:t>
    </dgm:pt>
    <dgm:pt modelId="{3E115E2C-B7C8-B94C-9DF5-E95F109FEE7D}">
      <dgm:prSet phldrT="[Text]" custT="1"/>
      <dgm:spPr/>
      <dgm:t>
        <a:bodyPr/>
        <a:lstStyle/>
        <a:p>
          <a:r>
            <a:rPr lang="en-US" sz="2400" dirty="0" smtClean="0">
              <a:latin typeface="Times"/>
              <a:cs typeface="Times"/>
            </a:rPr>
            <a:t>Receive professional and leadership development training</a:t>
          </a:r>
          <a:endParaRPr lang="en-US" sz="2400" dirty="0">
            <a:latin typeface="Times"/>
            <a:cs typeface="Times"/>
          </a:endParaRPr>
        </a:p>
      </dgm:t>
    </dgm:pt>
    <dgm:pt modelId="{8FA473C9-9A6C-C04C-A243-7012AFB08DB2}" type="parTrans" cxnId="{4C64F87E-65E8-9348-AFDA-A6B7943FC61A}">
      <dgm:prSet/>
      <dgm:spPr/>
      <dgm:t>
        <a:bodyPr/>
        <a:lstStyle/>
        <a:p>
          <a:endParaRPr lang="en-US"/>
        </a:p>
      </dgm:t>
    </dgm:pt>
    <dgm:pt modelId="{32557F82-926B-044D-9D38-57B5994935C2}" type="sibTrans" cxnId="{4C64F87E-65E8-9348-AFDA-A6B7943FC61A}">
      <dgm:prSet/>
      <dgm:spPr/>
      <dgm:t>
        <a:bodyPr/>
        <a:lstStyle/>
        <a:p>
          <a:endParaRPr lang="en-US"/>
        </a:p>
      </dgm:t>
    </dgm:pt>
    <dgm:pt modelId="{F07490B1-536F-5E45-890E-EDBC54FE29B5}" type="pres">
      <dgm:prSet presAssocID="{F05B877E-7360-D94A-8837-A2EE3D71EFA2}" presName="diagram" presStyleCnt="0">
        <dgm:presLayoutVars>
          <dgm:dir/>
          <dgm:resizeHandles val="exact"/>
        </dgm:presLayoutVars>
      </dgm:prSet>
      <dgm:spPr/>
      <dgm:t>
        <a:bodyPr/>
        <a:lstStyle/>
        <a:p>
          <a:endParaRPr lang="en-US"/>
        </a:p>
      </dgm:t>
    </dgm:pt>
    <dgm:pt modelId="{B30B1E6C-A7F2-3741-99F9-32D3A082CC08}" type="pres">
      <dgm:prSet presAssocID="{4463BCE5-AA92-F349-8371-3C7D84251A67}" presName="node" presStyleLbl="node1" presStyleIdx="0" presStyleCnt="5">
        <dgm:presLayoutVars>
          <dgm:bulletEnabled val="1"/>
        </dgm:presLayoutVars>
      </dgm:prSet>
      <dgm:spPr/>
      <dgm:t>
        <a:bodyPr/>
        <a:lstStyle/>
        <a:p>
          <a:endParaRPr lang="en-US"/>
        </a:p>
      </dgm:t>
    </dgm:pt>
    <dgm:pt modelId="{E94A485E-D4DE-4D48-8F17-C29BC656C471}" type="pres">
      <dgm:prSet presAssocID="{81A8F38C-F5BC-D649-9F8C-7DEE2E7166E0}" presName="sibTrans" presStyleCnt="0"/>
      <dgm:spPr/>
    </dgm:pt>
    <dgm:pt modelId="{2B3FE26D-26C9-B64C-B009-68E944B4426E}" type="pres">
      <dgm:prSet presAssocID="{9764C577-B02C-CB4C-9012-329651B50842}" presName="node" presStyleLbl="node1" presStyleIdx="1" presStyleCnt="5">
        <dgm:presLayoutVars>
          <dgm:bulletEnabled val="1"/>
        </dgm:presLayoutVars>
      </dgm:prSet>
      <dgm:spPr/>
      <dgm:t>
        <a:bodyPr/>
        <a:lstStyle/>
        <a:p>
          <a:endParaRPr lang="en-US"/>
        </a:p>
      </dgm:t>
    </dgm:pt>
    <dgm:pt modelId="{31548319-1F2D-E940-95CE-FC2216F2FD3D}" type="pres">
      <dgm:prSet presAssocID="{9A40D2CD-99C0-1645-81E6-E646A68133C3}" presName="sibTrans" presStyleCnt="0"/>
      <dgm:spPr/>
    </dgm:pt>
    <dgm:pt modelId="{9DCB2316-120B-5E47-A5BD-87B40CF84608}" type="pres">
      <dgm:prSet presAssocID="{B2338474-8A70-024A-9603-9BB3178696BF}" presName="node" presStyleLbl="node1" presStyleIdx="2" presStyleCnt="5">
        <dgm:presLayoutVars>
          <dgm:bulletEnabled val="1"/>
        </dgm:presLayoutVars>
      </dgm:prSet>
      <dgm:spPr/>
      <dgm:t>
        <a:bodyPr/>
        <a:lstStyle/>
        <a:p>
          <a:endParaRPr lang="en-US"/>
        </a:p>
      </dgm:t>
    </dgm:pt>
    <dgm:pt modelId="{0228F603-3757-0347-9787-6EA4D57EECC8}" type="pres">
      <dgm:prSet presAssocID="{D361DF2D-D67F-354F-A1A9-8F270F86800C}" presName="sibTrans" presStyleCnt="0"/>
      <dgm:spPr/>
    </dgm:pt>
    <dgm:pt modelId="{F3119D02-A31E-4D47-B69E-E2CA8B47B371}" type="pres">
      <dgm:prSet presAssocID="{955C6ABE-BBE7-0546-B17F-07879B7DE5BE}" presName="node" presStyleLbl="node1" presStyleIdx="3" presStyleCnt="5">
        <dgm:presLayoutVars>
          <dgm:bulletEnabled val="1"/>
        </dgm:presLayoutVars>
      </dgm:prSet>
      <dgm:spPr/>
      <dgm:t>
        <a:bodyPr/>
        <a:lstStyle/>
        <a:p>
          <a:endParaRPr lang="en-US"/>
        </a:p>
      </dgm:t>
    </dgm:pt>
    <dgm:pt modelId="{23A97D42-C31E-2E4E-83D5-21F5B29E7A77}" type="pres">
      <dgm:prSet presAssocID="{D1F3985A-4A73-F240-9422-FA0D3688F9BC}" presName="sibTrans" presStyleCnt="0"/>
      <dgm:spPr/>
    </dgm:pt>
    <dgm:pt modelId="{EF34B963-5C1D-FE40-8672-E50CCEC9046B}" type="pres">
      <dgm:prSet presAssocID="{3E115E2C-B7C8-B94C-9DF5-E95F109FEE7D}" presName="node" presStyleLbl="node1" presStyleIdx="4" presStyleCnt="5">
        <dgm:presLayoutVars>
          <dgm:bulletEnabled val="1"/>
        </dgm:presLayoutVars>
      </dgm:prSet>
      <dgm:spPr/>
      <dgm:t>
        <a:bodyPr/>
        <a:lstStyle/>
        <a:p>
          <a:endParaRPr lang="en-US"/>
        </a:p>
      </dgm:t>
    </dgm:pt>
  </dgm:ptLst>
  <dgm:cxnLst>
    <dgm:cxn modelId="{207C2C4C-58FA-DF47-81A1-1B529FFE38F8}" type="presOf" srcId="{9764C577-B02C-CB4C-9012-329651B50842}" destId="{2B3FE26D-26C9-B64C-B009-68E944B4426E}" srcOrd="0" destOrd="0" presId="urn:microsoft.com/office/officeart/2005/8/layout/default"/>
    <dgm:cxn modelId="{E3CB63A1-D67A-B549-A458-9B23384AC00C}" type="presOf" srcId="{955C6ABE-BBE7-0546-B17F-07879B7DE5BE}" destId="{F3119D02-A31E-4D47-B69E-E2CA8B47B371}" srcOrd="0" destOrd="0" presId="urn:microsoft.com/office/officeart/2005/8/layout/default"/>
    <dgm:cxn modelId="{456965D5-BD7A-EB4D-BF06-B591BE57AC9C}" srcId="{F05B877E-7360-D94A-8837-A2EE3D71EFA2}" destId="{955C6ABE-BBE7-0546-B17F-07879B7DE5BE}" srcOrd="3" destOrd="0" parTransId="{2A3AFC6C-9FD5-4F43-B2B6-00AA40D6B175}" sibTransId="{D1F3985A-4A73-F240-9422-FA0D3688F9BC}"/>
    <dgm:cxn modelId="{6B6FCB88-4CEE-BD47-AFBC-40976B805022}" type="presOf" srcId="{4463BCE5-AA92-F349-8371-3C7D84251A67}" destId="{B30B1E6C-A7F2-3741-99F9-32D3A082CC08}" srcOrd="0" destOrd="0" presId="urn:microsoft.com/office/officeart/2005/8/layout/default"/>
    <dgm:cxn modelId="{4C64F87E-65E8-9348-AFDA-A6B7943FC61A}" srcId="{F05B877E-7360-D94A-8837-A2EE3D71EFA2}" destId="{3E115E2C-B7C8-B94C-9DF5-E95F109FEE7D}" srcOrd="4" destOrd="0" parTransId="{8FA473C9-9A6C-C04C-A243-7012AFB08DB2}" sibTransId="{32557F82-926B-044D-9D38-57B5994935C2}"/>
    <dgm:cxn modelId="{AA0BA0B5-56B6-4C4A-802B-6E6E368D572B}" type="presOf" srcId="{F05B877E-7360-D94A-8837-A2EE3D71EFA2}" destId="{F07490B1-536F-5E45-890E-EDBC54FE29B5}" srcOrd="0" destOrd="0" presId="urn:microsoft.com/office/officeart/2005/8/layout/default"/>
    <dgm:cxn modelId="{E4AAA956-34CB-194F-ABA2-DCD6A8B8D8F3}" type="presOf" srcId="{B2338474-8A70-024A-9603-9BB3178696BF}" destId="{9DCB2316-120B-5E47-A5BD-87B40CF84608}" srcOrd="0" destOrd="0" presId="urn:microsoft.com/office/officeart/2005/8/layout/default"/>
    <dgm:cxn modelId="{73FBE067-9A13-3E41-B7D0-BE9EAC54B4BB}" type="presOf" srcId="{3E115E2C-B7C8-B94C-9DF5-E95F109FEE7D}" destId="{EF34B963-5C1D-FE40-8672-E50CCEC9046B}" srcOrd="0" destOrd="0" presId="urn:microsoft.com/office/officeart/2005/8/layout/default"/>
    <dgm:cxn modelId="{378F24C0-BA2F-AB43-A024-D2CB5D29566C}" srcId="{F05B877E-7360-D94A-8837-A2EE3D71EFA2}" destId="{B2338474-8A70-024A-9603-9BB3178696BF}" srcOrd="2" destOrd="0" parTransId="{CA1AD562-4B1E-B84B-9536-A47158E95F08}" sibTransId="{D361DF2D-D67F-354F-A1A9-8F270F86800C}"/>
    <dgm:cxn modelId="{C9D579D8-AC6D-D34F-9E78-9FB5FDA7476D}" srcId="{F05B877E-7360-D94A-8837-A2EE3D71EFA2}" destId="{9764C577-B02C-CB4C-9012-329651B50842}" srcOrd="1" destOrd="0" parTransId="{93D126EF-68EC-6341-B180-708E42180725}" sibTransId="{9A40D2CD-99C0-1645-81E6-E646A68133C3}"/>
    <dgm:cxn modelId="{E97B7E19-3C03-3641-9510-35DC4D381C24}" srcId="{F05B877E-7360-D94A-8837-A2EE3D71EFA2}" destId="{4463BCE5-AA92-F349-8371-3C7D84251A67}" srcOrd="0" destOrd="0" parTransId="{5E0EF80B-7DF0-7C46-8A79-975F28AA28A2}" sibTransId="{81A8F38C-F5BC-D649-9F8C-7DEE2E7166E0}"/>
    <dgm:cxn modelId="{29E16FBA-688F-F047-A34D-E0D876DB561B}" type="presParOf" srcId="{F07490B1-536F-5E45-890E-EDBC54FE29B5}" destId="{B30B1E6C-A7F2-3741-99F9-32D3A082CC08}" srcOrd="0" destOrd="0" presId="urn:microsoft.com/office/officeart/2005/8/layout/default"/>
    <dgm:cxn modelId="{F1B482A8-6288-7A4B-A718-430ECF954BE0}" type="presParOf" srcId="{F07490B1-536F-5E45-890E-EDBC54FE29B5}" destId="{E94A485E-D4DE-4D48-8F17-C29BC656C471}" srcOrd="1" destOrd="0" presId="urn:microsoft.com/office/officeart/2005/8/layout/default"/>
    <dgm:cxn modelId="{28282529-EE74-F640-AB01-711F1BE56CFE}" type="presParOf" srcId="{F07490B1-536F-5E45-890E-EDBC54FE29B5}" destId="{2B3FE26D-26C9-B64C-B009-68E944B4426E}" srcOrd="2" destOrd="0" presId="urn:microsoft.com/office/officeart/2005/8/layout/default"/>
    <dgm:cxn modelId="{48A18881-62CA-D54F-9350-81AC123F22D1}" type="presParOf" srcId="{F07490B1-536F-5E45-890E-EDBC54FE29B5}" destId="{31548319-1F2D-E940-95CE-FC2216F2FD3D}" srcOrd="3" destOrd="0" presId="urn:microsoft.com/office/officeart/2005/8/layout/default"/>
    <dgm:cxn modelId="{A4508D7C-5354-BB4C-98BB-A1427071D1B8}" type="presParOf" srcId="{F07490B1-536F-5E45-890E-EDBC54FE29B5}" destId="{9DCB2316-120B-5E47-A5BD-87B40CF84608}" srcOrd="4" destOrd="0" presId="urn:microsoft.com/office/officeart/2005/8/layout/default"/>
    <dgm:cxn modelId="{649242DB-4EE8-9A4B-B7B7-84FAA7CECA1A}" type="presParOf" srcId="{F07490B1-536F-5E45-890E-EDBC54FE29B5}" destId="{0228F603-3757-0347-9787-6EA4D57EECC8}" srcOrd="5" destOrd="0" presId="urn:microsoft.com/office/officeart/2005/8/layout/default"/>
    <dgm:cxn modelId="{F6C37019-6235-8F4F-BD6B-3DE5EB40391B}" type="presParOf" srcId="{F07490B1-536F-5E45-890E-EDBC54FE29B5}" destId="{F3119D02-A31E-4D47-B69E-E2CA8B47B371}" srcOrd="6" destOrd="0" presId="urn:microsoft.com/office/officeart/2005/8/layout/default"/>
    <dgm:cxn modelId="{E9273D47-7F1C-E04B-94C4-C5E1305426A9}" type="presParOf" srcId="{F07490B1-536F-5E45-890E-EDBC54FE29B5}" destId="{23A97D42-C31E-2E4E-83D5-21F5B29E7A77}" srcOrd="7" destOrd="0" presId="urn:microsoft.com/office/officeart/2005/8/layout/default"/>
    <dgm:cxn modelId="{B48DE1EA-D693-7142-86EA-0B61062AB881}" type="presParOf" srcId="{F07490B1-536F-5E45-890E-EDBC54FE29B5}" destId="{EF34B963-5C1D-FE40-8672-E50CCEC9046B}"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BF52C63-931A-3A4B-BAE8-B031A855874B}" type="doc">
      <dgm:prSet loTypeId="urn:microsoft.com/office/officeart/2005/8/layout/process4" loCatId="" qsTypeId="urn:microsoft.com/office/officeart/2005/8/quickstyle/simple1" qsCatId="simple" csTypeId="urn:microsoft.com/office/officeart/2005/8/colors/accent2_2" csCatId="accent2" phldr="1"/>
      <dgm:spPr/>
      <dgm:t>
        <a:bodyPr/>
        <a:lstStyle/>
        <a:p>
          <a:endParaRPr lang="en-US"/>
        </a:p>
      </dgm:t>
    </dgm:pt>
    <dgm:pt modelId="{AA7A2F61-2956-9B4E-9E54-A36D515EC650}">
      <dgm:prSet phldrT="[Text]" custT="1">
        <dgm:style>
          <a:lnRef idx="2">
            <a:schemeClr val="accent2">
              <a:shade val="50000"/>
            </a:schemeClr>
          </a:lnRef>
          <a:fillRef idx="1">
            <a:schemeClr val="accent2"/>
          </a:fillRef>
          <a:effectRef idx="0">
            <a:schemeClr val="accent2"/>
          </a:effectRef>
          <a:fontRef idx="minor">
            <a:schemeClr val="lt1"/>
          </a:fontRef>
        </dgm:style>
      </dgm:prSet>
      <dgm:spPr/>
      <dgm:t>
        <a:bodyPr/>
        <a:lstStyle/>
        <a:p>
          <a:r>
            <a:rPr lang="en-US" sz="4000" b="1" dirty="0" smtClean="0">
              <a:latin typeface="Times"/>
              <a:cs typeface="Times"/>
            </a:rPr>
            <a:t>Understand current national and state initiatives to recruit and retain agricultural educators </a:t>
          </a:r>
          <a:endParaRPr lang="en-US" sz="4000" b="1" dirty="0">
            <a:latin typeface="Times"/>
            <a:cs typeface="Times"/>
          </a:endParaRPr>
        </a:p>
      </dgm:t>
    </dgm:pt>
    <dgm:pt modelId="{1ADBFB60-D7DD-B443-A1A2-B44A03165533}" type="parTrans" cxnId="{04D3D634-AA43-B94F-A87A-4C874AD66AEE}">
      <dgm:prSet/>
      <dgm:spPr/>
      <dgm:t>
        <a:bodyPr/>
        <a:lstStyle/>
        <a:p>
          <a:endParaRPr lang="en-US"/>
        </a:p>
      </dgm:t>
    </dgm:pt>
    <dgm:pt modelId="{2A470BEC-AEED-1A4D-B319-F9FFD133589E}" type="sibTrans" cxnId="{04D3D634-AA43-B94F-A87A-4C874AD66AEE}">
      <dgm:prSet/>
      <dgm:spPr/>
      <dgm:t>
        <a:bodyPr/>
        <a:lstStyle/>
        <a:p>
          <a:endParaRPr lang="en-US"/>
        </a:p>
      </dgm:t>
    </dgm:pt>
    <dgm:pt modelId="{58D54292-DA5E-0A46-85B8-6C9FD151D21F}">
      <dgm:prSet phldrT="[Text]" custT="1"/>
      <dgm:spPr/>
      <dgm:t>
        <a:bodyPr/>
        <a:lstStyle/>
        <a:p>
          <a:pPr>
            <a:lnSpc>
              <a:spcPct val="50000"/>
            </a:lnSpc>
          </a:pPr>
          <a:r>
            <a:rPr lang="en-US" sz="3800" dirty="0" smtClean="0">
              <a:latin typeface="Times"/>
              <a:cs typeface="Times"/>
            </a:rPr>
            <a:t>- National Teach Ag Campaign</a:t>
          </a:r>
        </a:p>
        <a:p>
          <a:pPr>
            <a:lnSpc>
              <a:spcPct val="50000"/>
            </a:lnSpc>
          </a:pPr>
          <a:r>
            <a:rPr lang="en-US" sz="3800" dirty="0" smtClean="0">
              <a:latin typeface="Times"/>
              <a:cs typeface="Times"/>
            </a:rPr>
            <a:t>- Teach Ag California Campaign</a:t>
          </a:r>
        </a:p>
        <a:p>
          <a:pPr>
            <a:lnSpc>
              <a:spcPct val="50000"/>
            </a:lnSpc>
          </a:pPr>
          <a:r>
            <a:rPr lang="en-US" sz="3800" dirty="0" smtClean="0">
              <a:latin typeface="Times"/>
              <a:cs typeface="Times"/>
            </a:rPr>
            <a:t>- NAAE STAR Program</a:t>
          </a:r>
        </a:p>
        <a:p>
          <a:pPr>
            <a:lnSpc>
              <a:spcPct val="50000"/>
            </a:lnSpc>
          </a:pPr>
          <a:r>
            <a:rPr lang="en-US" sz="3800" dirty="0" smtClean="0">
              <a:latin typeface="Times"/>
              <a:cs typeface="Times"/>
            </a:rPr>
            <a:t>- CATA Vision 2030 Project</a:t>
          </a:r>
        </a:p>
        <a:p>
          <a:pPr>
            <a:lnSpc>
              <a:spcPct val="50000"/>
            </a:lnSpc>
          </a:pPr>
          <a:r>
            <a:rPr lang="en-US" sz="3800" dirty="0" smtClean="0">
              <a:latin typeface="Times"/>
              <a:cs typeface="Times"/>
            </a:rPr>
            <a:t>- Minnesota Agricultural Education Camp</a:t>
          </a:r>
          <a:endParaRPr lang="en-US" sz="3800" dirty="0">
            <a:latin typeface="Times"/>
            <a:cs typeface="Times"/>
          </a:endParaRPr>
        </a:p>
      </dgm:t>
    </dgm:pt>
    <dgm:pt modelId="{B4EA99BD-9EB7-924F-8452-DD257984A81F}" type="parTrans" cxnId="{07BAFD96-478E-9248-9676-206C7DBAD5C8}">
      <dgm:prSet/>
      <dgm:spPr/>
      <dgm:t>
        <a:bodyPr/>
        <a:lstStyle/>
        <a:p>
          <a:endParaRPr lang="en-US"/>
        </a:p>
      </dgm:t>
    </dgm:pt>
    <dgm:pt modelId="{B8619CD0-7687-2247-821E-FC1B15D69840}" type="sibTrans" cxnId="{07BAFD96-478E-9248-9676-206C7DBAD5C8}">
      <dgm:prSet/>
      <dgm:spPr/>
      <dgm:t>
        <a:bodyPr/>
        <a:lstStyle/>
        <a:p>
          <a:endParaRPr lang="en-US"/>
        </a:p>
      </dgm:t>
    </dgm:pt>
    <dgm:pt modelId="{BE4DA483-550A-4346-9396-0E1D34F255A0}">
      <dgm:prSet phldrT="[Text]" custT="1">
        <dgm:style>
          <a:lnRef idx="2">
            <a:schemeClr val="accent2">
              <a:shade val="50000"/>
            </a:schemeClr>
          </a:lnRef>
          <a:fillRef idx="1">
            <a:schemeClr val="accent2"/>
          </a:fillRef>
          <a:effectRef idx="0">
            <a:schemeClr val="accent2"/>
          </a:effectRef>
          <a:fontRef idx="minor">
            <a:schemeClr val="lt1"/>
          </a:fontRef>
        </dgm:style>
      </dgm:prSet>
      <dgm:spPr/>
      <dgm:t>
        <a:bodyPr/>
        <a:lstStyle/>
        <a:p>
          <a:r>
            <a:rPr lang="en-US" sz="4000" b="1" dirty="0" smtClean="0">
              <a:latin typeface="Times"/>
              <a:cs typeface="Times"/>
            </a:rPr>
            <a:t>Contact Southern Minnesota Center for Agriculture  </a:t>
          </a:r>
          <a:endParaRPr lang="en-US" sz="4000" dirty="0"/>
        </a:p>
      </dgm:t>
    </dgm:pt>
    <dgm:pt modelId="{A004B582-7EDF-2646-8730-F1D7BC0EC8F2}" type="parTrans" cxnId="{15AC5B3A-0B52-9E4B-BD25-E75ABE22D8E0}">
      <dgm:prSet/>
      <dgm:spPr/>
      <dgm:t>
        <a:bodyPr/>
        <a:lstStyle/>
        <a:p>
          <a:endParaRPr lang="en-US"/>
        </a:p>
      </dgm:t>
    </dgm:pt>
    <dgm:pt modelId="{6E2C02CC-122F-2142-9CF2-80EABC8F807B}" type="sibTrans" cxnId="{15AC5B3A-0B52-9E4B-BD25-E75ABE22D8E0}">
      <dgm:prSet/>
      <dgm:spPr/>
      <dgm:t>
        <a:bodyPr/>
        <a:lstStyle/>
        <a:p>
          <a:endParaRPr lang="en-US"/>
        </a:p>
      </dgm:t>
    </dgm:pt>
    <dgm:pt modelId="{BCA1934E-7E58-4A48-A7B2-08A5770B9F8C}">
      <dgm:prSet phldrT="[Text]" custT="1"/>
      <dgm:spPr/>
      <dgm:t>
        <a:bodyPr/>
        <a:lstStyle/>
        <a:p>
          <a:pPr algn="ctr"/>
          <a:r>
            <a:rPr lang="en-US" sz="3800" dirty="0" smtClean="0">
              <a:latin typeface="Times"/>
              <a:cs typeface="Times"/>
            </a:rPr>
            <a:t>Southern Minnesota Center for Agriculture created an Agricultural Education Camp in 2015. Ask for: recommendations and accommodations, planning materials, agendas, invitations</a:t>
          </a:r>
          <a:endParaRPr lang="en-US" sz="3800" dirty="0">
            <a:latin typeface="Times"/>
            <a:cs typeface="Times"/>
          </a:endParaRPr>
        </a:p>
      </dgm:t>
    </dgm:pt>
    <dgm:pt modelId="{D523EF28-3D2B-424B-9AD7-B8B7CA0E1237}" type="parTrans" cxnId="{DEDCABD3-724C-E645-A6EC-14C7EC85E2E0}">
      <dgm:prSet/>
      <dgm:spPr/>
      <dgm:t>
        <a:bodyPr/>
        <a:lstStyle/>
        <a:p>
          <a:endParaRPr lang="en-US"/>
        </a:p>
      </dgm:t>
    </dgm:pt>
    <dgm:pt modelId="{C4DBC68C-6E95-E846-88C7-C1C55F7D0653}" type="sibTrans" cxnId="{DEDCABD3-724C-E645-A6EC-14C7EC85E2E0}">
      <dgm:prSet/>
      <dgm:spPr/>
      <dgm:t>
        <a:bodyPr/>
        <a:lstStyle/>
        <a:p>
          <a:endParaRPr lang="en-US"/>
        </a:p>
      </dgm:t>
    </dgm:pt>
    <dgm:pt modelId="{A78A6CD4-ADBC-9345-B8FA-37CBFA7169D4}">
      <dgm:prSet phldrT="[Text]" custT="1"/>
      <dgm:spPr/>
      <dgm:t>
        <a:bodyPr/>
        <a:lstStyle/>
        <a:p>
          <a:r>
            <a:rPr lang="en-US" sz="4000" b="1" dirty="0" smtClean="0">
              <a:latin typeface="Times"/>
              <a:cs typeface="Times"/>
            </a:rPr>
            <a:t>Establish Objectives of  Agricultural Education Immersion Program</a:t>
          </a:r>
          <a:endParaRPr lang="en-US" sz="4000" b="1" dirty="0">
            <a:latin typeface="Times"/>
            <a:cs typeface="Times"/>
          </a:endParaRPr>
        </a:p>
      </dgm:t>
    </dgm:pt>
    <dgm:pt modelId="{4E226B1D-3A77-E84D-879E-018A95A710EE}" type="parTrans" cxnId="{EB4BD255-85BD-334A-ABE1-A8E29F6309B7}">
      <dgm:prSet/>
      <dgm:spPr/>
      <dgm:t>
        <a:bodyPr/>
        <a:lstStyle/>
        <a:p>
          <a:endParaRPr lang="en-US"/>
        </a:p>
      </dgm:t>
    </dgm:pt>
    <dgm:pt modelId="{6A3B1983-AD57-A446-9E67-28A4DA47B031}" type="sibTrans" cxnId="{EB4BD255-85BD-334A-ABE1-A8E29F6309B7}">
      <dgm:prSet/>
      <dgm:spPr/>
      <dgm:t>
        <a:bodyPr/>
        <a:lstStyle/>
        <a:p>
          <a:endParaRPr lang="en-US"/>
        </a:p>
      </dgm:t>
    </dgm:pt>
    <dgm:pt modelId="{56E17F54-BC85-C24C-B498-54881B870E56}">
      <dgm:prSet custT="1">
        <dgm:style>
          <a:lnRef idx="2">
            <a:schemeClr val="accent2">
              <a:shade val="50000"/>
            </a:schemeClr>
          </a:lnRef>
          <a:fillRef idx="1">
            <a:schemeClr val="accent2"/>
          </a:fillRef>
          <a:effectRef idx="0">
            <a:schemeClr val="accent2"/>
          </a:effectRef>
          <a:fontRef idx="minor">
            <a:schemeClr val="lt1"/>
          </a:fontRef>
        </dgm:style>
      </dgm:prSet>
      <dgm:spPr>
        <a:solidFill>
          <a:schemeClr val="accent2">
            <a:lumMod val="40000"/>
            <a:lumOff val="60000"/>
          </a:schemeClr>
        </a:solidFill>
      </dgm:spPr>
      <dgm:t>
        <a:bodyPr/>
        <a:lstStyle/>
        <a:p>
          <a:r>
            <a:rPr lang="en-US" sz="3800" dirty="0" smtClean="0">
              <a:latin typeface="Times"/>
              <a:cs typeface="Times"/>
            </a:rPr>
            <a:t>- Create objectives congruent with current recruitment efforts and plan</a:t>
          </a:r>
        </a:p>
        <a:p>
          <a:r>
            <a:rPr lang="en-US" sz="3800" dirty="0" smtClean="0">
              <a:latin typeface="Times"/>
              <a:cs typeface="Times"/>
            </a:rPr>
            <a:t>- Produce an agenda that works towards achieving each objective </a:t>
          </a:r>
          <a:endParaRPr lang="en-US" sz="3800" dirty="0">
            <a:latin typeface="Times"/>
            <a:cs typeface="Times"/>
          </a:endParaRPr>
        </a:p>
      </dgm:t>
    </dgm:pt>
    <dgm:pt modelId="{5B060EFD-EF86-9845-AB5A-A7BB7E544111}" type="parTrans" cxnId="{963CED61-39A5-5240-B266-AB603E44B927}">
      <dgm:prSet/>
      <dgm:spPr/>
      <dgm:t>
        <a:bodyPr/>
        <a:lstStyle/>
        <a:p>
          <a:endParaRPr lang="en-US"/>
        </a:p>
      </dgm:t>
    </dgm:pt>
    <dgm:pt modelId="{5C606357-B4DF-3642-A676-1D5BC5E8CE93}" type="sibTrans" cxnId="{963CED61-39A5-5240-B266-AB603E44B927}">
      <dgm:prSet/>
      <dgm:spPr/>
      <dgm:t>
        <a:bodyPr/>
        <a:lstStyle/>
        <a:p>
          <a:endParaRPr lang="en-US"/>
        </a:p>
      </dgm:t>
    </dgm:pt>
    <dgm:pt modelId="{E3860B58-3EDA-AD42-9D9F-01C0919E2A85}" type="pres">
      <dgm:prSet presAssocID="{FBF52C63-931A-3A4B-BAE8-B031A855874B}" presName="Name0" presStyleCnt="0">
        <dgm:presLayoutVars>
          <dgm:dir/>
          <dgm:animLvl val="lvl"/>
          <dgm:resizeHandles val="exact"/>
        </dgm:presLayoutVars>
      </dgm:prSet>
      <dgm:spPr/>
      <dgm:t>
        <a:bodyPr/>
        <a:lstStyle/>
        <a:p>
          <a:endParaRPr lang="en-US"/>
        </a:p>
      </dgm:t>
    </dgm:pt>
    <dgm:pt modelId="{AEB54CA5-2F99-954F-8932-39B4CEAE9C25}" type="pres">
      <dgm:prSet presAssocID="{A78A6CD4-ADBC-9345-B8FA-37CBFA7169D4}" presName="boxAndChildren" presStyleCnt="0"/>
      <dgm:spPr/>
    </dgm:pt>
    <dgm:pt modelId="{4820266A-E661-654B-A2A5-F266D05BA094}" type="pres">
      <dgm:prSet presAssocID="{A78A6CD4-ADBC-9345-B8FA-37CBFA7169D4}" presName="parentTextBox" presStyleLbl="node1" presStyleIdx="0" presStyleCnt="3"/>
      <dgm:spPr/>
      <dgm:t>
        <a:bodyPr/>
        <a:lstStyle/>
        <a:p>
          <a:endParaRPr lang="en-US"/>
        </a:p>
      </dgm:t>
    </dgm:pt>
    <dgm:pt modelId="{84EFFDEF-3974-A74F-9CE6-DAC1CBD80BAF}" type="pres">
      <dgm:prSet presAssocID="{A78A6CD4-ADBC-9345-B8FA-37CBFA7169D4}" presName="entireBox" presStyleLbl="node1" presStyleIdx="0" presStyleCnt="3"/>
      <dgm:spPr/>
      <dgm:t>
        <a:bodyPr/>
        <a:lstStyle/>
        <a:p>
          <a:endParaRPr lang="en-US"/>
        </a:p>
      </dgm:t>
    </dgm:pt>
    <dgm:pt modelId="{99B7E629-08C8-BC4B-93CB-ECCB62D566F9}" type="pres">
      <dgm:prSet presAssocID="{A78A6CD4-ADBC-9345-B8FA-37CBFA7169D4}" presName="descendantBox" presStyleCnt="0"/>
      <dgm:spPr/>
    </dgm:pt>
    <dgm:pt modelId="{A1435244-234A-F744-9517-CD0A084295F0}" type="pres">
      <dgm:prSet presAssocID="{56E17F54-BC85-C24C-B498-54881B870E56}" presName="childTextBox" presStyleLbl="fgAccFollowNode1" presStyleIdx="0" presStyleCnt="3" custScaleY="108946">
        <dgm:presLayoutVars>
          <dgm:bulletEnabled val="1"/>
        </dgm:presLayoutVars>
      </dgm:prSet>
      <dgm:spPr/>
      <dgm:t>
        <a:bodyPr/>
        <a:lstStyle/>
        <a:p>
          <a:endParaRPr lang="en-US"/>
        </a:p>
      </dgm:t>
    </dgm:pt>
    <dgm:pt modelId="{EB1749C9-7AF4-AA44-9A57-DD3C1EB0E93B}" type="pres">
      <dgm:prSet presAssocID="{6E2C02CC-122F-2142-9CF2-80EABC8F807B}" presName="sp" presStyleCnt="0"/>
      <dgm:spPr/>
    </dgm:pt>
    <dgm:pt modelId="{AFFD594F-6730-2042-BBDB-BC49756C9974}" type="pres">
      <dgm:prSet presAssocID="{BE4DA483-550A-4346-9396-0E1D34F255A0}" presName="arrowAndChildren" presStyleCnt="0"/>
      <dgm:spPr/>
    </dgm:pt>
    <dgm:pt modelId="{B6F73D5D-8A0A-104E-BC61-B0213996B98F}" type="pres">
      <dgm:prSet presAssocID="{BE4DA483-550A-4346-9396-0E1D34F255A0}" presName="parentTextArrow" presStyleLbl="node1" presStyleIdx="0" presStyleCnt="3"/>
      <dgm:spPr/>
      <dgm:t>
        <a:bodyPr/>
        <a:lstStyle/>
        <a:p>
          <a:endParaRPr lang="en-US"/>
        </a:p>
      </dgm:t>
    </dgm:pt>
    <dgm:pt modelId="{B12B7A31-76E8-4949-A5E0-8DDF633353B0}" type="pres">
      <dgm:prSet presAssocID="{BE4DA483-550A-4346-9396-0E1D34F255A0}" presName="arrow" presStyleLbl="node1" presStyleIdx="1" presStyleCnt="3" custScaleY="88294"/>
      <dgm:spPr/>
      <dgm:t>
        <a:bodyPr/>
        <a:lstStyle/>
        <a:p>
          <a:endParaRPr lang="en-US"/>
        </a:p>
      </dgm:t>
    </dgm:pt>
    <dgm:pt modelId="{8926DC88-B5D5-5142-A9FF-43E326887C0C}" type="pres">
      <dgm:prSet presAssocID="{BE4DA483-550A-4346-9396-0E1D34F255A0}" presName="descendantArrow" presStyleCnt="0"/>
      <dgm:spPr/>
    </dgm:pt>
    <dgm:pt modelId="{91960FEA-1867-154A-B41E-D9EC14692AEA}" type="pres">
      <dgm:prSet presAssocID="{BCA1934E-7E58-4A48-A7B2-08A5770B9F8C}" presName="childTextArrow" presStyleLbl="fgAccFollowNode1" presStyleIdx="1" presStyleCnt="3" custScaleY="92068">
        <dgm:presLayoutVars>
          <dgm:bulletEnabled val="1"/>
        </dgm:presLayoutVars>
      </dgm:prSet>
      <dgm:spPr/>
      <dgm:t>
        <a:bodyPr/>
        <a:lstStyle/>
        <a:p>
          <a:endParaRPr lang="en-US"/>
        </a:p>
      </dgm:t>
    </dgm:pt>
    <dgm:pt modelId="{02670007-CD72-5C44-B761-4247C3B15D09}" type="pres">
      <dgm:prSet presAssocID="{2A470BEC-AEED-1A4D-B319-F9FFD133589E}" presName="sp" presStyleCnt="0"/>
      <dgm:spPr/>
    </dgm:pt>
    <dgm:pt modelId="{E9064EFF-F969-1040-B54E-EB2EB1074DF2}" type="pres">
      <dgm:prSet presAssocID="{AA7A2F61-2956-9B4E-9E54-A36D515EC650}" presName="arrowAndChildren" presStyleCnt="0"/>
      <dgm:spPr/>
    </dgm:pt>
    <dgm:pt modelId="{9914F1DE-EB5E-B549-8045-AEC72839B97F}" type="pres">
      <dgm:prSet presAssocID="{AA7A2F61-2956-9B4E-9E54-A36D515EC650}" presName="parentTextArrow" presStyleLbl="node1" presStyleIdx="1" presStyleCnt="3"/>
      <dgm:spPr/>
      <dgm:t>
        <a:bodyPr/>
        <a:lstStyle/>
        <a:p>
          <a:endParaRPr lang="en-US"/>
        </a:p>
      </dgm:t>
    </dgm:pt>
    <dgm:pt modelId="{3349977E-453E-6F4D-85BD-B5ACE4EBBBEF}" type="pres">
      <dgm:prSet presAssocID="{AA7A2F61-2956-9B4E-9E54-A36D515EC650}" presName="arrow" presStyleLbl="node1" presStyleIdx="2" presStyleCnt="3" custScaleY="94699" custLinFactNeighborY="-35819"/>
      <dgm:spPr/>
      <dgm:t>
        <a:bodyPr/>
        <a:lstStyle/>
        <a:p>
          <a:endParaRPr lang="en-US"/>
        </a:p>
      </dgm:t>
    </dgm:pt>
    <dgm:pt modelId="{913C5448-47B7-E946-9EA0-24812849D5C8}" type="pres">
      <dgm:prSet presAssocID="{AA7A2F61-2956-9B4E-9E54-A36D515EC650}" presName="descendantArrow" presStyleCnt="0"/>
      <dgm:spPr/>
    </dgm:pt>
    <dgm:pt modelId="{7B7518D6-74BF-A343-94FE-127B1022D2BD}" type="pres">
      <dgm:prSet presAssocID="{58D54292-DA5E-0A46-85B8-6C9FD151D21F}" presName="childTextArrow" presStyleLbl="fgAccFollowNode1" presStyleIdx="2" presStyleCnt="3">
        <dgm:presLayoutVars>
          <dgm:bulletEnabled val="1"/>
        </dgm:presLayoutVars>
      </dgm:prSet>
      <dgm:spPr/>
      <dgm:t>
        <a:bodyPr/>
        <a:lstStyle/>
        <a:p>
          <a:endParaRPr lang="en-US"/>
        </a:p>
      </dgm:t>
    </dgm:pt>
  </dgm:ptLst>
  <dgm:cxnLst>
    <dgm:cxn modelId="{09346240-923A-1A49-82AA-57B6BE34595E}" type="presOf" srcId="{A78A6CD4-ADBC-9345-B8FA-37CBFA7169D4}" destId="{4820266A-E661-654B-A2A5-F266D05BA094}" srcOrd="0" destOrd="0" presId="urn:microsoft.com/office/officeart/2005/8/layout/process4"/>
    <dgm:cxn modelId="{DEDCABD3-724C-E645-A6EC-14C7EC85E2E0}" srcId="{BE4DA483-550A-4346-9396-0E1D34F255A0}" destId="{BCA1934E-7E58-4A48-A7B2-08A5770B9F8C}" srcOrd="0" destOrd="0" parTransId="{D523EF28-3D2B-424B-9AD7-B8B7CA0E1237}" sibTransId="{C4DBC68C-6E95-E846-88C7-C1C55F7D0653}"/>
    <dgm:cxn modelId="{04D3D634-AA43-B94F-A87A-4C874AD66AEE}" srcId="{FBF52C63-931A-3A4B-BAE8-B031A855874B}" destId="{AA7A2F61-2956-9B4E-9E54-A36D515EC650}" srcOrd="0" destOrd="0" parTransId="{1ADBFB60-D7DD-B443-A1A2-B44A03165533}" sibTransId="{2A470BEC-AEED-1A4D-B319-F9FFD133589E}"/>
    <dgm:cxn modelId="{15AC5B3A-0B52-9E4B-BD25-E75ABE22D8E0}" srcId="{FBF52C63-931A-3A4B-BAE8-B031A855874B}" destId="{BE4DA483-550A-4346-9396-0E1D34F255A0}" srcOrd="1" destOrd="0" parTransId="{A004B582-7EDF-2646-8730-F1D7BC0EC8F2}" sibTransId="{6E2C02CC-122F-2142-9CF2-80EABC8F807B}"/>
    <dgm:cxn modelId="{102AE078-B853-9448-895F-B3FBB280342A}" type="presOf" srcId="{FBF52C63-931A-3A4B-BAE8-B031A855874B}" destId="{E3860B58-3EDA-AD42-9D9F-01C0919E2A85}" srcOrd="0" destOrd="0" presId="urn:microsoft.com/office/officeart/2005/8/layout/process4"/>
    <dgm:cxn modelId="{445D5E1E-8E67-014C-AC59-06334CF8E68E}" type="presOf" srcId="{A78A6CD4-ADBC-9345-B8FA-37CBFA7169D4}" destId="{84EFFDEF-3974-A74F-9CE6-DAC1CBD80BAF}" srcOrd="1" destOrd="0" presId="urn:microsoft.com/office/officeart/2005/8/layout/process4"/>
    <dgm:cxn modelId="{DBF126EB-3764-C340-94DF-913C049AB00A}" type="presOf" srcId="{BCA1934E-7E58-4A48-A7B2-08A5770B9F8C}" destId="{91960FEA-1867-154A-B41E-D9EC14692AEA}" srcOrd="0" destOrd="0" presId="urn:microsoft.com/office/officeart/2005/8/layout/process4"/>
    <dgm:cxn modelId="{EB4BD255-85BD-334A-ABE1-A8E29F6309B7}" srcId="{FBF52C63-931A-3A4B-BAE8-B031A855874B}" destId="{A78A6CD4-ADBC-9345-B8FA-37CBFA7169D4}" srcOrd="2" destOrd="0" parTransId="{4E226B1D-3A77-E84D-879E-018A95A710EE}" sibTransId="{6A3B1983-AD57-A446-9E67-28A4DA47B031}"/>
    <dgm:cxn modelId="{B657891D-AB19-6B4F-8E3C-A3A0233E5E34}" type="presOf" srcId="{AA7A2F61-2956-9B4E-9E54-A36D515EC650}" destId="{3349977E-453E-6F4D-85BD-B5ACE4EBBBEF}" srcOrd="1" destOrd="0" presId="urn:microsoft.com/office/officeart/2005/8/layout/process4"/>
    <dgm:cxn modelId="{2A1DB026-DC49-7640-AFA2-252B890022FC}" type="presOf" srcId="{BE4DA483-550A-4346-9396-0E1D34F255A0}" destId="{B6F73D5D-8A0A-104E-BC61-B0213996B98F}" srcOrd="0" destOrd="0" presId="urn:microsoft.com/office/officeart/2005/8/layout/process4"/>
    <dgm:cxn modelId="{07BAFD96-478E-9248-9676-206C7DBAD5C8}" srcId="{AA7A2F61-2956-9B4E-9E54-A36D515EC650}" destId="{58D54292-DA5E-0A46-85B8-6C9FD151D21F}" srcOrd="0" destOrd="0" parTransId="{B4EA99BD-9EB7-924F-8452-DD257984A81F}" sibTransId="{B8619CD0-7687-2247-821E-FC1B15D69840}"/>
    <dgm:cxn modelId="{E4714173-0F53-DE43-B017-49AD9E6BE888}" type="presOf" srcId="{BE4DA483-550A-4346-9396-0E1D34F255A0}" destId="{B12B7A31-76E8-4949-A5E0-8DDF633353B0}" srcOrd="1" destOrd="0" presId="urn:microsoft.com/office/officeart/2005/8/layout/process4"/>
    <dgm:cxn modelId="{41BD787C-BBB4-444A-B049-DED869DCA7E8}" type="presOf" srcId="{56E17F54-BC85-C24C-B498-54881B870E56}" destId="{A1435244-234A-F744-9517-CD0A084295F0}" srcOrd="0" destOrd="0" presId="urn:microsoft.com/office/officeart/2005/8/layout/process4"/>
    <dgm:cxn modelId="{963CED61-39A5-5240-B266-AB603E44B927}" srcId="{A78A6CD4-ADBC-9345-B8FA-37CBFA7169D4}" destId="{56E17F54-BC85-C24C-B498-54881B870E56}" srcOrd="0" destOrd="0" parTransId="{5B060EFD-EF86-9845-AB5A-A7BB7E544111}" sibTransId="{5C606357-B4DF-3642-A676-1D5BC5E8CE93}"/>
    <dgm:cxn modelId="{8591B8CB-315E-9745-BBCA-D524FEB5108C}" type="presOf" srcId="{AA7A2F61-2956-9B4E-9E54-A36D515EC650}" destId="{9914F1DE-EB5E-B549-8045-AEC72839B97F}" srcOrd="0" destOrd="0" presId="urn:microsoft.com/office/officeart/2005/8/layout/process4"/>
    <dgm:cxn modelId="{5DED0870-7AB2-7E4C-8C23-E09643B4D3EB}" type="presOf" srcId="{58D54292-DA5E-0A46-85B8-6C9FD151D21F}" destId="{7B7518D6-74BF-A343-94FE-127B1022D2BD}" srcOrd="0" destOrd="0" presId="urn:microsoft.com/office/officeart/2005/8/layout/process4"/>
    <dgm:cxn modelId="{3E60319F-B12C-7842-A1A0-710830BC4089}" type="presParOf" srcId="{E3860B58-3EDA-AD42-9D9F-01C0919E2A85}" destId="{AEB54CA5-2F99-954F-8932-39B4CEAE9C25}" srcOrd="0" destOrd="0" presId="urn:microsoft.com/office/officeart/2005/8/layout/process4"/>
    <dgm:cxn modelId="{28884CDF-D9F8-0840-BC48-A22FFF783377}" type="presParOf" srcId="{AEB54CA5-2F99-954F-8932-39B4CEAE9C25}" destId="{4820266A-E661-654B-A2A5-F266D05BA094}" srcOrd="0" destOrd="0" presId="urn:microsoft.com/office/officeart/2005/8/layout/process4"/>
    <dgm:cxn modelId="{4B5C9848-FA7D-3F47-9E82-023B693F0B55}" type="presParOf" srcId="{AEB54CA5-2F99-954F-8932-39B4CEAE9C25}" destId="{84EFFDEF-3974-A74F-9CE6-DAC1CBD80BAF}" srcOrd="1" destOrd="0" presId="urn:microsoft.com/office/officeart/2005/8/layout/process4"/>
    <dgm:cxn modelId="{E7729BE9-574A-9A4A-BA99-6FA12EECB076}" type="presParOf" srcId="{AEB54CA5-2F99-954F-8932-39B4CEAE9C25}" destId="{99B7E629-08C8-BC4B-93CB-ECCB62D566F9}" srcOrd="2" destOrd="0" presId="urn:microsoft.com/office/officeart/2005/8/layout/process4"/>
    <dgm:cxn modelId="{CC9E4581-7D83-374C-8D5E-1F93F4EC7056}" type="presParOf" srcId="{99B7E629-08C8-BC4B-93CB-ECCB62D566F9}" destId="{A1435244-234A-F744-9517-CD0A084295F0}" srcOrd="0" destOrd="0" presId="urn:microsoft.com/office/officeart/2005/8/layout/process4"/>
    <dgm:cxn modelId="{46C31685-487E-B348-9247-B92A6800B499}" type="presParOf" srcId="{E3860B58-3EDA-AD42-9D9F-01C0919E2A85}" destId="{EB1749C9-7AF4-AA44-9A57-DD3C1EB0E93B}" srcOrd="1" destOrd="0" presId="urn:microsoft.com/office/officeart/2005/8/layout/process4"/>
    <dgm:cxn modelId="{602E2C79-5F3A-024F-8DA9-80F0312B71F7}" type="presParOf" srcId="{E3860B58-3EDA-AD42-9D9F-01C0919E2A85}" destId="{AFFD594F-6730-2042-BBDB-BC49756C9974}" srcOrd="2" destOrd="0" presId="urn:microsoft.com/office/officeart/2005/8/layout/process4"/>
    <dgm:cxn modelId="{A3C04A67-3E4D-BC42-A47C-31238D7A116C}" type="presParOf" srcId="{AFFD594F-6730-2042-BBDB-BC49756C9974}" destId="{B6F73D5D-8A0A-104E-BC61-B0213996B98F}" srcOrd="0" destOrd="0" presId="urn:microsoft.com/office/officeart/2005/8/layout/process4"/>
    <dgm:cxn modelId="{38F6D216-2162-8C47-845F-251981701107}" type="presParOf" srcId="{AFFD594F-6730-2042-BBDB-BC49756C9974}" destId="{B12B7A31-76E8-4949-A5E0-8DDF633353B0}" srcOrd="1" destOrd="0" presId="urn:microsoft.com/office/officeart/2005/8/layout/process4"/>
    <dgm:cxn modelId="{62CD90E4-D8CA-BB4C-8EB5-AC77FE7DF118}" type="presParOf" srcId="{AFFD594F-6730-2042-BBDB-BC49756C9974}" destId="{8926DC88-B5D5-5142-A9FF-43E326887C0C}" srcOrd="2" destOrd="0" presId="urn:microsoft.com/office/officeart/2005/8/layout/process4"/>
    <dgm:cxn modelId="{B091CF53-5D76-D542-8DA4-53B97A61CAA6}" type="presParOf" srcId="{8926DC88-B5D5-5142-A9FF-43E326887C0C}" destId="{91960FEA-1867-154A-B41E-D9EC14692AEA}" srcOrd="0" destOrd="0" presId="urn:microsoft.com/office/officeart/2005/8/layout/process4"/>
    <dgm:cxn modelId="{7D146151-63BC-E244-8B84-AAD35F16713A}" type="presParOf" srcId="{E3860B58-3EDA-AD42-9D9F-01C0919E2A85}" destId="{02670007-CD72-5C44-B761-4247C3B15D09}" srcOrd="3" destOrd="0" presId="urn:microsoft.com/office/officeart/2005/8/layout/process4"/>
    <dgm:cxn modelId="{8ADCB51C-FD7A-3C47-A54F-A4C8C5A09DD5}" type="presParOf" srcId="{E3860B58-3EDA-AD42-9D9F-01C0919E2A85}" destId="{E9064EFF-F969-1040-B54E-EB2EB1074DF2}" srcOrd="4" destOrd="0" presId="urn:microsoft.com/office/officeart/2005/8/layout/process4"/>
    <dgm:cxn modelId="{B6A1242D-E4AE-464B-BA36-59311352F2D7}" type="presParOf" srcId="{E9064EFF-F969-1040-B54E-EB2EB1074DF2}" destId="{9914F1DE-EB5E-B549-8045-AEC72839B97F}" srcOrd="0" destOrd="0" presId="urn:microsoft.com/office/officeart/2005/8/layout/process4"/>
    <dgm:cxn modelId="{BF6B2726-CA11-D643-AB24-82172B20E953}" type="presParOf" srcId="{E9064EFF-F969-1040-B54E-EB2EB1074DF2}" destId="{3349977E-453E-6F4D-85BD-B5ACE4EBBBEF}" srcOrd="1" destOrd="0" presId="urn:microsoft.com/office/officeart/2005/8/layout/process4"/>
    <dgm:cxn modelId="{8655E724-1167-E248-90B3-B6FFD168E289}" type="presParOf" srcId="{E9064EFF-F969-1040-B54E-EB2EB1074DF2}" destId="{913C5448-47B7-E946-9EA0-24812849D5C8}" srcOrd="2" destOrd="0" presId="urn:microsoft.com/office/officeart/2005/8/layout/process4"/>
    <dgm:cxn modelId="{08D4B605-C57C-6247-824B-DB7CA50A7768}" type="presParOf" srcId="{913C5448-47B7-E946-9EA0-24812849D5C8}" destId="{7B7518D6-74BF-A343-94FE-127B1022D2BD}" srcOrd="0" destOrd="0" presId="urn:microsoft.com/office/officeart/2005/8/layout/process4"/>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30B1E6C-A7F2-3741-99F9-32D3A082CC08}">
      <dsp:nvSpPr>
        <dsp:cNvPr id="0" name=""/>
        <dsp:cNvSpPr/>
      </dsp:nvSpPr>
      <dsp:spPr>
        <a:xfrm>
          <a:off x="768876" y="578"/>
          <a:ext cx="4052915" cy="2431749"/>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latin typeface="Times"/>
              <a:cs typeface="Times"/>
            </a:rPr>
            <a:t> Engage with and cultivate mentoring relationships with agricultural education professionals</a:t>
          </a:r>
          <a:endParaRPr lang="en-US" sz="2400" kern="1200" dirty="0">
            <a:latin typeface="Times"/>
            <a:cs typeface="Times"/>
          </a:endParaRPr>
        </a:p>
      </dsp:txBody>
      <dsp:txXfrm>
        <a:off x="768876" y="578"/>
        <a:ext cx="4052915" cy="2431749"/>
      </dsp:txXfrm>
    </dsp:sp>
    <dsp:sp modelId="{2B3FE26D-26C9-B64C-B009-68E944B4426E}">
      <dsp:nvSpPr>
        <dsp:cNvPr id="0" name=""/>
        <dsp:cNvSpPr/>
      </dsp:nvSpPr>
      <dsp:spPr>
        <a:xfrm>
          <a:off x="5227082" y="578"/>
          <a:ext cx="4052915" cy="2431749"/>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latin typeface="Times"/>
              <a:cs typeface="Times"/>
            </a:rPr>
            <a:t>Understand the extrinsic and intrinsic value of teaching agriculture</a:t>
          </a:r>
          <a:endParaRPr lang="en-US" sz="2400" kern="1200" dirty="0">
            <a:latin typeface="Times"/>
            <a:cs typeface="Times"/>
          </a:endParaRPr>
        </a:p>
      </dsp:txBody>
      <dsp:txXfrm>
        <a:off x="5227082" y="578"/>
        <a:ext cx="4052915" cy="2431749"/>
      </dsp:txXfrm>
    </dsp:sp>
    <dsp:sp modelId="{9DCB2316-120B-5E47-A5BD-87B40CF84608}">
      <dsp:nvSpPr>
        <dsp:cNvPr id="0" name=""/>
        <dsp:cNvSpPr/>
      </dsp:nvSpPr>
      <dsp:spPr>
        <a:xfrm>
          <a:off x="768876" y="2837619"/>
          <a:ext cx="4052915" cy="2431749"/>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latin typeface="Times"/>
              <a:cs typeface="Times"/>
            </a:rPr>
            <a:t>Be exposed to real life experiences as an agricultural educator</a:t>
          </a:r>
          <a:endParaRPr lang="en-US" sz="2400" kern="1200" dirty="0">
            <a:latin typeface="Times"/>
            <a:cs typeface="Times"/>
          </a:endParaRPr>
        </a:p>
      </dsp:txBody>
      <dsp:txXfrm>
        <a:off x="768876" y="2837619"/>
        <a:ext cx="4052915" cy="2431749"/>
      </dsp:txXfrm>
    </dsp:sp>
    <dsp:sp modelId="{F3119D02-A31E-4D47-B69E-E2CA8B47B371}">
      <dsp:nvSpPr>
        <dsp:cNvPr id="0" name=""/>
        <dsp:cNvSpPr/>
      </dsp:nvSpPr>
      <dsp:spPr>
        <a:xfrm>
          <a:off x="5227082" y="2837619"/>
          <a:ext cx="4052915" cy="2431749"/>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latin typeface="Times"/>
              <a:cs typeface="Times"/>
            </a:rPr>
            <a:t>Discover what steps to take in order to become an educator</a:t>
          </a:r>
          <a:endParaRPr lang="en-US" sz="2400" kern="1200" dirty="0">
            <a:latin typeface="Times"/>
            <a:cs typeface="Times"/>
          </a:endParaRPr>
        </a:p>
      </dsp:txBody>
      <dsp:txXfrm>
        <a:off x="5227082" y="2837619"/>
        <a:ext cx="4052915" cy="2431749"/>
      </dsp:txXfrm>
    </dsp:sp>
    <dsp:sp modelId="{EF34B963-5C1D-FE40-8672-E50CCEC9046B}">
      <dsp:nvSpPr>
        <dsp:cNvPr id="0" name=""/>
        <dsp:cNvSpPr/>
      </dsp:nvSpPr>
      <dsp:spPr>
        <a:xfrm>
          <a:off x="2997979" y="5674660"/>
          <a:ext cx="4052915" cy="2431749"/>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latin typeface="Times"/>
              <a:cs typeface="Times"/>
            </a:rPr>
            <a:t>Receive professional and leadership development training</a:t>
          </a:r>
          <a:endParaRPr lang="en-US" sz="2400" kern="1200" dirty="0">
            <a:latin typeface="Times"/>
            <a:cs typeface="Times"/>
          </a:endParaRPr>
        </a:p>
      </dsp:txBody>
      <dsp:txXfrm>
        <a:off x="2997979" y="5674660"/>
        <a:ext cx="4052915" cy="243174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EFFDEF-3974-A74F-9CE6-DAC1CBD80BAF}">
      <dsp:nvSpPr>
        <dsp:cNvPr id="0" name=""/>
        <dsp:cNvSpPr/>
      </dsp:nvSpPr>
      <dsp:spPr>
        <a:xfrm>
          <a:off x="0" y="18844212"/>
          <a:ext cx="8694312" cy="6767006"/>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4480" tIns="284480" rIns="284480" bIns="284480" numCol="1" spcCol="1270" anchor="ctr" anchorCtr="0">
          <a:noAutofit/>
        </a:bodyPr>
        <a:lstStyle/>
        <a:p>
          <a:pPr lvl="0" algn="ctr" defTabSz="1778000">
            <a:lnSpc>
              <a:spcPct val="90000"/>
            </a:lnSpc>
            <a:spcBef>
              <a:spcPct val="0"/>
            </a:spcBef>
            <a:spcAft>
              <a:spcPct val="35000"/>
            </a:spcAft>
          </a:pPr>
          <a:r>
            <a:rPr lang="en-US" sz="4000" b="1" kern="1200" dirty="0" smtClean="0">
              <a:latin typeface="Times"/>
              <a:cs typeface="Times"/>
            </a:rPr>
            <a:t>Establish Objectives of  Agricultural Education Immersion Program</a:t>
          </a:r>
          <a:endParaRPr lang="en-US" sz="4000" b="1" kern="1200" dirty="0">
            <a:latin typeface="Times"/>
            <a:cs typeface="Times"/>
          </a:endParaRPr>
        </a:p>
      </dsp:txBody>
      <dsp:txXfrm>
        <a:off x="0" y="18844212"/>
        <a:ext cx="8694312" cy="3654183"/>
      </dsp:txXfrm>
    </dsp:sp>
    <dsp:sp modelId="{A1435244-234A-F744-9517-CD0A084295F0}">
      <dsp:nvSpPr>
        <dsp:cNvPr id="0" name=""/>
        <dsp:cNvSpPr/>
      </dsp:nvSpPr>
      <dsp:spPr>
        <a:xfrm>
          <a:off x="0" y="22223819"/>
          <a:ext cx="8694312" cy="3391295"/>
        </a:xfrm>
        <a:prstGeom prst="rect">
          <a:avLst/>
        </a:prstGeom>
        <a:solidFill>
          <a:schemeClr val="accent2">
            <a:lumMod val="40000"/>
            <a:lumOff val="60000"/>
          </a:schemeClr>
        </a:solidFill>
        <a:ln w="25400" cap="flat" cmpd="sng" algn="ctr">
          <a:solidFill>
            <a:schemeClr val="accent2">
              <a:shade val="50000"/>
            </a:schemeClr>
          </a:solidFill>
          <a:prstDash val="solid"/>
        </a:ln>
        <a:effectLst/>
      </dsp:spPr>
      <dsp:style>
        <a:lnRef idx="2">
          <a:schemeClr val="accent2">
            <a:shade val="50000"/>
          </a:schemeClr>
        </a:lnRef>
        <a:fillRef idx="1">
          <a:schemeClr val="accent2"/>
        </a:fillRef>
        <a:effectRef idx="0">
          <a:schemeClr val="accent2"/>
        </a:effectRef>
        <a:fontRef idx="minor">
          <a:schemeClr val="lt1"/>
        </a:fontRef>
      </dsp:style>
      <dsp:txBody>
        <a:bodyPr spcFirstLastPara="0" vert="horz" wrap="square" lIns="270256" tIns="48260" rIns="270256" bIns="48260" numCol="1" spcCol="1270" anchor="ctr" anchorCtr="0">
          <a:noAutofit/>
        </a:bodyPr>
        <a:lstStyle/>
        <a:p>
          <a:pPr lvl="0" algn="ctr" defTabSz="1689100">
            <a:lnSpc>
              <a:spcPct val="90000"/>
            </a:lnSpc>
            <a:spcBef>
              <a:spcPct val="0"/>
            </a:spcBef>
            <a:spcAft>
              <a:spcPct val="35000"/>
            </a:spcAft>
          </a:pPr>
          <a:r>
            <a:rPr lang="en-US" sz="3800" kern="1200" dirty="0" smtClean="0">
              <a:latin typeface="Times"/>
              <a:cs typeface="Times"/>
            </a:rPr>
            <a:t>- Create objectives congruent with current recruitment efforts and plan</a:t>
          </a:r>
        </a:p>
        <a:p>
          <a:pPr lvl="0" algn="ctr" defTabSz="1689100">
            <a:lnSpc>
              <a:spcPct val="90000"/>
            </a:lnSpc>
            <a:spcBef>
              <a:spcPct val="0"/>
            </a:spcBef>
            <a:spcAft>
              <a:spcPct val="35000"/>
            </a:spcAft>
          </a:pPr>
          <a:r>
            <a:rPr lang="en-US" sz="3800" kern="1200" dirty="0" smtClean="0">
              <a:latin typeface="Times"/>
              <a:cs typeface="Times"/>
            </a:rPr>
            <a:t>- Produce an agenda that works towards achieving each objective </a:t>
          </a:r>
          <a:endParaRPr lang="en-US" sz="3800" kern="1200" dirty="0">
            <a:latin typeface="Times"/>
            <a:cs typeface="Times"/>
          </a:endParaRPr>
        </a:p>
      </dsp:txBody>
      <dsp:txXfrm>
        <a:off x="0" y="22223819"/>
        <a:ext cx="8694312" cy="3391295"/>
      </dsp:txXfrm>
    </dsp:sp>
    <dsp:sp modelId="{B12B7A31-76E8-4949-A5E0-8DDF633353B0}">
      <dsp:nvSpPr>
        <dsp:cNvPr id="0" name=""/>
        <dsp:cNvSpPr/>
      </dsp:nvSpPr>
      <dsp:spPr>
        <a:xfrm rot="10800000">
          <a:off x="0" y="9756382"/>
          <a:ext cx="8694312" cy="9189335"/>
        </a:xfrm>
        <a:prstGeom prst="upArrowCallout">
          <a:avLst/>
        </a:prstGeom>
        <a:solidFill>
          <a:schemeClr val="accent2"/>
        </a:solidFill>
        <a:ln w="25400" cap="flat" cmpd="sng" algn="ctr">
          <a:solidFill>
            <a:schemeClr val="accent2">
              <a:shade val="50000"/>
            </a:schemeClr>
          </a:solidFill>
          <a:prstDash val="solid"/>
        </a:ln>
        <a:effectLst/>
      </dsp:spPr>
      <dsp:style>
        <a:lnRef idx="2">
          <a:schemeClr val="accent2">
            <a:shade val="50000"/>
          </a:schemeClr>
        </a:lnRef>
        <a:fillRef idx="1">
          <a:schemeClr val="accent2"/>
        </a:fillRef>
        <a:effectRef idx="0">
          <a:schemeClr val="accent2"/>
        </a:effectRef>
        <a:fontRef idx="minor">
          <a:schemeClr val="lt1"/>
        </a:fontRef>
      </dsp:style>
      <dsp:txBody>
        <a:bodyPr spcFirstLastPara="0" vert="horz" wrap="square" lIns="284480" tIns="284480" rIns="284480" bIns="284480" numCol="1" spcCol="1270" anchor="ctr" anchorCtr="0">
          <a:noAutofit/>
        </a:bodyPr>
        <a:lstStyle/>
        <a:p>
          <a:pPr lvl="0" algn="ctr" defTabSz="1778000">
            <a:lnSpc>
              <a:spcPct val="90000"/>
            </a:lnSpc>
            <a:spcBef>
              <a:spcPct val="0"/>
            </a:spcBef>
            <a:spcAft>
              <a:spcPct val="35000"/>
            </a:spcAft>
          </a:pPr>
          <a:r>
            <a:rPr lang="en-US" sz="4000" b="1" kern="1200" dirty="0" smtClean="0">
              <a:latin typeface="Times"/>
              <a:cs typeface="Times"/>
            </a:rPr>
            <a:t>Contact Southern Minnesota Center for Agriculture  </a:t>
          </a:r>
          <a:endParaRPr lang="en-US" sz="4000" kern="1200" dirty="0"/>
        </a:p>
      </dsp:txBody>
      <dsp:txXfrm rot="-10800000">
        <a:off x="0" y="9756382"/>
        <a:ext cx="8694312" cy="3225456"/>
      </dsp:txXfrm>
    </dsp:sp>
    <dsp:sp modelId="{91960FEA-1867-154A-B41E-D9EC14692AEA}">
      <dsp:nvSpPr>
        <dsp:cNvPr id="0" name=""/>
        <dsp:cNvSpPr/>
      </dsp:nvSpPr>
      <dsp:spPr>
        <a:xfrm>
          <a:off x="0" y="12923727"/>
          <a:ext cx="8694312" cy="2865053"/>
        </a:xfrm>
        <a:prstGeom prst="rect">
          <a:avLst/>
        </a:prstGeom>
        <a:solidFill>
          <a:schemeClr val="accent2">
            <a:alpha val="90000"/>
            <a:tint val="40000"/>
            <a:hueOff val="0"/>
            <a:satOff val="0"/>
            <a:lumOff val="0"/>
            <a:alphaOff val="0"/>
          </a:schemeClr>
        </a:solidFill>
        <a:ln w="25400"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70256" tIns="48260" rIns="270256" bIns="48260" numCol="1" spcCol="1270" anchor="ctr" anchorCtr="0">
          <a:noAutofit/>
        </a:bodyPr>
        <a:lstStyle/>
        <a:p>
          <a:pPr lvl="0" algn="ctr" defTabSz="1689100">
            <a:lnSpc>
              <a:spcPct val="90000"/>
            </a:lnSpc>
            <a:spcBef>
              <a:spcPct val="0"/>
            </a:spcBef>
            <a:spcAft>
              <a:spcPct val="35000"/>
            </a:spcAft>
          </a:pPr>
          <a:r>
            <a:rPr lang="en-US" sz="3800" kern="1200" dirty="0" smtClean="0">
              <a:latin typeface="Times"/>
              <a:cs typeface="Times"/>
            </a:rPr>
            <a:t>Southern Minnesota Center for Agriculture created an Agricultural Education Camp in 2015. Ask for: recommendations and accommodations, planning materials, agendas, invitations</a:t>
          </a:r>
          <a:endParaRPr lang="en-US" sz="3800" kern="1200" dirty="0">
            <a:latin typeface="Times"/>
            <a:cs typeface="Times"/>
          </a:endParaRPr>
        </a:p>
      </dsp:txBody>
      <dsp:txXfrm>
        <a:off x="0" y="12923727"/>
        <a:ext cx="8694312" cy="2865053"/>
      </dsp:txXfrm>
    </dsp:sp>
    <dsp:sp modelId="{3349977E-453E-6F4D-85BD-B5ACE4EBBBEF}">
      <dsp:nvSpPr>
        <dsp:cNvPr id="0" name=""/>
        <dsp:cNvSpPr/>
      </dsp:nvSpPr>
      <dsp:spPr>
        <a:xfrm rot="10800000">
          <a:off x="0" y="0"/>
          <a:ext cx="8694312" cy="9855945"/>
        </a:xfrm>
        <a:prstGeom prst="upArrowCallout">
          <a:avLst/>
        </a:prstGeom>
        <a:solidFill>
          <a:schemeClr val="accent2"/>
        </a:solidFill>
        <a:ln w="25400" cap="flat" cmpd="sng" algn="ctr">
          <a:solidFill>
            <a:schemeClr val="accent2">
              <a:shade val="50000"/>
            </a:schemeClr>
          </a:solidFill>
          <a:prstDash val="solid"/>
        </a:ln>
        <a:effectLst/>
      </dsp:spPr>
      <dsp:style>
        <a:lnRef idx="2">
          <a:schemeClr val="accent2">
            <a:shade val="50000"/>
          </a:schemeClr>
        </a:lnRef>
        <a:fillRef idx="1">
          <a:schemeClr val="accent2"/>
        </a:fillRef>
        <a:effectRef idx="0">
          <a:schemeClr val="accent2"/>
        </a:effectRef>
        <a:fontRef idx="minor">
          <a:schemeClr val="lt1"/>
        </a:fontRef>
      </dsp:style>
      <dsp:txBody>
        <a:bodyPr spcFirstLastPara="0" vert="horz" wrap="square" lIns="284480" tIns="284480" rIns="284480" bIns="284480" numCol="1" spcCol="1270" anchor="ctr" anchorCtr="0">
          <a:noAutofit/>
        </a:bodyPr>
        <a:lstStyle/>
        <a:p>
          <a:pPr lvl="0" algn="ctr" defTabSz="1778000">
            <a:lnSpc>
              <a:spcPct val="90000"/>
            </a:lnSpc>
            <a:spcBef>
              <a:spcPct val="0"/>
            </a:spcBef>
            <a:spcAft>
              <a:spcPct val="35000"/>
            </a:spcAft>
          </a:pPr>
          <a:r>
            <a:rPr lang="en-US" sz="4000" b="1" kern="1200" dirty="0" smtClean="0">
              <a:latin typeface="Times"/>
              <a:cs typeface="Times"/>
            </a:rPr>
            <a:t>Understand current national and state initiatives to recruit and retain agricultural educators </a:t>
          </a:r>
          <a:endParaRPr lang="en-US" sz="4000" b="1" kern="1200" dirty="0">
            <a:latin typeface="Times"/>
            <a:cs typeface="Times"/>
          </a:endParaRPr>
        </a:p>
      </dsp:txBody>
      <dsp:txXfrm rot="-10800000">
        <a:off x="0" y="0"/>
        <a:ext cx="8694312" cy="3459436"/>
      </dsp:txXfrm>
    </dsp:sp>
    <dsp:sp modelId="{7B7518D6-74BF-A343-94FE-127B1022D2BD}">
      <dsp:nvSpPr>
        <dsp:cNvPr id="0" name=""/>
        <dsp:cNvSpPr/>
      </dsp:nvSpPr>
      <dsp:spPr>
        <a:xfrm>
          <a:off x="0" y="3379174"/>
          <a:ext cx="8694312" cy="3111888"/>
        </a:xfrm>
        <a:prstGeom prst="rect">
          <a:avLst/>
        </a:prstGeom>
        <a:solidFill>
          <a:schemeClr val="accent2">
            <a:alpha val="90000"/>
            <a:tint val="40000"/>
            <a:hueOff val="0"/>
            <a:satOff val="0"/>
            <a:lumOff val="0"/>
            <a:alphaOff val="0"/>
          </a:schemeClr>
        </a:solidFill>
        <a:ln w="25400"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70256" tIns="48260" rIns="270256" bIns="48260" numCol="1" spcCol="1270" anchor="ctr" anchorCtr="0">
          <a:noAutofit/>
        </a:bodyPr>
        <a:lstStyle/>
        <a:p>
          <a:pPr lvl="0" algn="ctr" defTabSz="1689100">
            <a:lnSpc>
              <a:spcPct val="50000"/>
            </a:lnSpc>
            <a:spcBef>
              <a:spcPct val="0"/>
            </a:spcBef>
            <a:spcAft>
              <a:spcPct val="35000"/>
            </a:spcAft>
          </a:pPr>
          <a:r>
            <a:rPr lang="en-US" sz="3800" kern="1200" dirty="0" smtClean="0">
              <a:latin typeface="Times"/>
              <a:cs typeface="Times"/>
            </a:rPr>
            <a:t>- National Teach Ag Campaign</a:t>
          </a:r>
        </a:p>
        <a:p>
          <a:pPr lvl="0" algn="ctr" defTabSz="1689100">
            <a:lnSpc>
              <a:spcPct val="50000"/>
            </a:lnSpc>
            <a:spcBef>
              <a:spcPct val="0"/>
            </a:spcBef>
            <a:spcAft>
              <a:spcPct val="35000"/>
            </a:spcAft>
          </a:pPr>
          <a:r>
            <a:rPr lang="en-US" sz="3800" kern="1200" dirty="0" smtClean="0">
              <a:latin typeface="Times"/>
              <a:cs typeface="Times"/>
            </a:rPr>
            <a:t>- Teach Ag California Campaign</a:t>
          </a:r>
        </a:p>
        <a:p>
          <a:pPr lvl="0" algn="ctr" defTabSz="1689100">
            <a:lnSpc>
              <a:spcPct val="50000"/>
            </a:lnSpc>
            <a:spcBef>
              <a:spcPct val="0"/>
            </a:spcBef>
            <a:spcAft>
              <a:spcPct val="35000"/>
            </a:spcAft>
          </a:pPr>
          <a:r>
            <a:rPr lang="en-US" sz="3800" kern="1200" dirty="0" smtClean="0">
              <a:latin typeface="Times"/>
              <a:cs typeface="Times"/>
            </a:rPr>
            <a:t>- NAAE STAR Program</a:t>
          </a:r>
        </a:p>
        <a:p>
          <a:pPr lvl="0" algn="ctr" defTabSz="1689100">
            <a:lnSpc>
              <a:spcPct val="50000"/>
            </a:lnSpc>
            <a:spcBef>
              <a:spcPct val="0"/>
            </a:spcBef>
            <a:spcAft>
              <a:spcPct val="35000"/>
            </a:spcAft>
          </a:pPr>
          <a:r>
            <a:rPr lang="en-US" sz="3800" kern="1200" dirty="0" smtClean="0">
              <a:latin typeface="Times"/>
              <a:cs typeface="Times"/>
            </a:rPr>
            <a:t>- CATA Vision 2030 Project</a:t>
          </a:r>
        </a:p>
        <a:p>
          <a:pPr lvl="0" algn="ctr" defTabSz="1689100">
            <a:lnSpc>
              <a:spcPct val="50000"/>
            </a:lnSpc>
            <a:spcBef>
              <a:spcPct val="0"/>
            </a:spcBef>
            <a:spcAft>
              <a:spcPct val="35000"/>
            </a:spcAft>
          </a:pPr>
          <a:r>
            <a:rPr lang="en-US" sz="3800" kern="1200" dirty="0" smtClean="0">
              <a:latin typeface="Times"/>
              <a:cs typeface="Times"/>
            </a:rPr>
            <a:t>- Minnesota Agricultural Education Camp</a:t>
          </a:r>
          <a:endParaRPr lang="en-US" sz="3800" kern="1200" dirty="0">
            <a:latin typeface="Times"/>
            <a:cs typeface="Times"/>
          </a:endParaRPr>
        </a:p>
      </dsp:txBody>
      <dsp:txXfrm>
        <a:off x="0" y="3379174"/>
        <a:ext cx="8694312" cy="3111888"/>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image" Target="../media/image1.wmf"/><Relationship Id="rId4"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4.wmf"/><Relationship Id="rId1" Type="http://schemas.openxmlformats.org/officeDocument/2006/relationships/image" Target="../media/image3.wmf"/><Relationship Id="rId4" Type="http://schemas.openxmlformats.org/officeDocument/2006/relationships/image" Target="../media/image2.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4.wmf"/><Relationship Id="rId1" Type="http://schemas.openxmlformats.org/officeDocument/2006/relationships/image" Target="../media/image3.wmf"/><Relationship Id="rId4" Type="http://schemas.openxmlformats.org/officeDocument/2006/relationships/image" Target="../media/image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158C5BC-9A70-462C-B28D-9600239EAC64}" type="datetimeFigureOut">
              <a:rPr lang="en-US" smtClean="0"/>
              <a:pPr/>
              <a:t>12/1/2017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9C131B7-05CA-4AEE-9267-6D0ED4DC84F3}" type="slidenum">
              <a:rPr lang="en-US" smtClean="0"/>
              <a:pPr/>
              <a:t>‹#›</a:t>
            </a:fld>
            <a:endParaRPr lang="en-US"/>
          </a:p>
        </p:txBody>
      </p:sp>
    </p:spTree>
    <p:extLst>
      <p:ext uri="{BB962C8B-B14F-4D97-AF65-F5344CB8AC3E}">
        <p14:creationId xmlns:p14="http://schemas.microsoft.com/office/powerpoint/2010/main" val="39740682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6CC2317-6751-4CD4-9995-8782DD78E936}" type="datetimeFigureOut">
              <a:rPr lang="en-US" smtClean="0"/>
              <a:pPr/>
              <a:t>12/1/2017</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6A1A87D-CAF7-4BDC-A0D3-C0DBEDE81619}" type="slidenum">
              <a:rPr lang="en-US" smtClean="0"/>
              <a:pPr/>
              <a:t>‹#›</a:t>
            </a:fld>
            <a:endParaRPr lang="en-US" dirty="0"/>
          </a:p>
        </p:txBody>
      </p:sp>
    </p:spTree>
    <p:extLst>
      <p:ext uri="{BB962C8B-B14F-4D97-AF65-F5344CB8AC3E}">
        <p14:creationId xmlns:p14="http://schemas.microsoft.com/office/powerpoint/2010/main" val="2414637987"/>
      </p:ext>
    </p:extLst>
  </p:cSld>
  <p:clrMap bg1="lt1" tx1="dk1" bg2="lt2" tx2="dk2" accent1="accent1" accent2="accent2" accent3="accent3" accent4="accent4" accent5="accent5" accent6="accent6" hlink="hlink" folHlink="folHlink"/>
  <p:notesStyle>
    <a:lvl1pPr marL="0" algn="l" defTabSz="4388900" rtl="0" eaLnBrk="1" latinLnBrk="0" hangingPunct="1">
      <a:defRPr sz="5800" kern="1200">
        <a:solidFill>
          <a:schemeClr val="tx1"/>
        </a:solidFill>
        <a:latin typeface="+mn-lt"/>
        <a:ea typeface="+mn-ea"/>
        <a:cs typeface="+mn-cs"/>
      </a:defRPr>
    </a:lvl1pPr>
    <a:lvl2pPr marL="2194451" algn="l" defTabSz="4388900" rtl="0" eaLnBrk="1" latinLnBrk="0" hangingPunct="1">
      <a:defRPr sz="5800" kern="1200">
        <a:solidFill>
          <a:schemeClr val="tx1"/>
        </a:solidFill>
        <a:latin typeface="+mn-lt"/>
        <a:ea typeface="+mn-ea"/>
        <a:cs typeface="+mn-cs"/>
      </a:defRPr>
    </a:lvl2pPr>
    <a:lvl3pPr marL="4388900" algn="l" defTabSz="4388900" rtl="0" eaLnBrk="1" latinLnBrk="0" hangingPunct="1">
      <a:defRPr sz="5800" kern="1200">
        <a:solidFill>
          <a:schemeClr val="tx1"/>
        </a:solidFill>
        <a:latin typeface="+mn-lt"/>
        <a:ea typeface="+mn-ea"/>
        <a:cs typeface="+mn-cs"/>
      </a:defRPr>
    </a:lvl3pPr>
    <a:lvl4pPr marL="6583351" algn="l" defTabSz="4388900" rtl="0" eaLnBrk="1" latinLnBrk="0" hangingPunct="1">
      <a:defRPr sz="5800" kern="1200">
        <a:solidFill>
          <a:schemeClr val="tx1"/>
        </a:solidFill>
        <a:latin typeface="+mn-lt"/>
        <a:ea typeface="+mn-ea"/>
        <a:cs typeface="+mn-cs"/>
      </a:defRPr>
    </a:lvl4pPr>
    <a:lvl5pPr marL="8777801" algn="l" defTabSz="4388900" rtl="0" eaLnBrk="1" latinLnBrk="0" hangingPunct="1">
      <a:defRPr sz="5800" kern="1200">
        <a:solidFill>
          <a:schemeClr val="tx1"/>
        </a:solidFill>
        <a:latin typeface="+mn-lt"/>
        <a:ea typeface="+mn-ea"/>
        <a:cs typeface="+mn-cs"/>
      </a:defRPr>
    </a:lvl5pPr>
    <a:lvl6pPr marL="10972252" algn="l" defTabSz="4388900" rtl="0" eaLnBrk="1" latinLnBrk="0" hangingPunct="1">
      <a:defRPr sz="5800" kern="1200">
        <a:solidFill>
          <a:schemeClr val="tx1"/>
        </a:solidFill>
        <a:latin typeface="+mn-lt"/>
        <a:ea typeface="+mn-ea"/>
        <a:cs typeface="+mn-cs"/>
      </a:defRPr>
    </a:lvl6pPr>
    <a:lvl7pPr marL="13166703" algn="l" defTabSz="4388900" rtl="0" eaLnBrk="1" latinLnBrk="0" hangingPunct="1">
      <a:defRPr sz="5800" kern="1200">
        <a:solidFill>
          <a:schemeClr val="tx1"/>
        </a:solidFill>
        <a:latin typeface="+mn-lt"/>
        <a:ea typeface="+mn-ea"/>
        <a:cs typeface="+mn-cs"/>
      </a:defRPr>
    </a:lvl7pPr>
    <a:lvl8pPr marL="15361152" algn="l" defTabSz="4388900" rtl="0" eaLnBrk="1" latinLnBrk="0" hangingPunct="1">
      <a:defRPr sz="5800" kern="1200">
        <a:solidFill>
          <a:schemeClr val="tx1"/>
        </a:solidFill>
        <a:latin typeface="+mn-lt"/>
        <a:ea typeface="+mn-ea"/>
        <a:cs typeface="+mn-cs"/>
      </a:defRPr>
    </a:lvl8pPr>
    <a:lvl9pPr marL="17555603" algn="l" defTabSz="4388900" rtl="0" eaLnBrk="1" latinLnBrk="0" hangingPunct="1">
      <a:defRPr sz="58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ndard 4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459674" y="6378481"/>
            <a:ext cx="10056813" cy="846363"/>
          </a:xfrm>
          <a:prstGeom prst="rect">
            <a:avLst/>
          </a:prstGeom>
        </p:spPr>
        <p:txBody>
          <a:bodyPr wrap="square" lIns="228589" tIns="228589" rIns="228589" bIns="228589">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6" name="Text Placeholder 5"/>
          <p:cNvSpPr>
            <a:spLocks noGrp="1"/>
          </p:cNvSpPr>
          <p:nvPr>
            <p:ph type="body" sz="quarter" idx="11" hasCustomPrompt="1"/>
          </p:nvPr>
        </p:nvSpPr>
        <p:spPr>
          <a:xfrm>
            <a:off x="477827" y="5548749"/>
            <a:ext cx="10048875" cy="754045"/>
          </a:xfrm>
          <a:prstGeom prst="rect">
            <a:avLst/>
          </a:prstGeom>
          <a:noFill/>
        </p:spPr>
        <p:txBody>
          <a:bodyPr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INTRODUCTION or ABSTRACT</a:t>
            </a:r>
            <a:endParaRPr lang="en-US" dirty="0"/>
          </a:p>
        </p:txBody>
      </p:sp>
      <p:sp>
        <p:nvSpPr>
          <p:cNvPr id="20" name="Text Placeholder 5"/>
          <p:cNvSpPr>
            <a:spLocks noGrp="1"/>
          </p:cNvSpPr>
          <p:nvPr>
            <p:ph type="body" sz="quarter" idx="20" hasCustomPrompt="1"/>
          </p:nvPr>
        </p:nvSpPr>
        <p:spPr>
          <a:xfrm>
            <a:off x="477825" y="14212513"/>
            <a:ext cx="10050462"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OBJECTIVES</a:t>
            </a:r>
            <a:endParaRPr lang="en-US" dirty="0"/>
          </a:p>
        </p:txBody>
      </p:sp>
      <p:sp>
        <p:nvSpPr>
          <p:cNvPr id="21" name="Text Placeholder 3"/>
          <p:cNvSpPr>
            <a:spLocks noGrp="1"/>
          </p:cNvSpPr>
          <p:nvPr>
            <p:ph type="body" sz="quarter" idx="21" hasCustomPrompt="1"/>
          </p:nvPr>
        </p:nvSpPr>
        <p:spPr>
          <a:xfrm>
            <a:off x="11460161" y="6378481"/>
            <a:ext cx="10048874" cy="846363"/>
          </a:xfrm>
          <a:prstGeom prst="rect">
            <a:avLst/>
          </a:prstGeom>
        </p:spPr>
        <p:txBody>
          <a:bodyPr wrap="square" lIns="228589" tIns="228589" rIns="228589" bIns="228589">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2" name="Text Placeholder 5"/>
          <p:cNvSpPr>
            <a:spLocks noGrp="1"/>
          </p:cNvSpPr>
          <p:nvPr>
            <p:ph type="body" sz="quarter" idx="22" hasCustomPrompt="1"/>
          </p:nvPr>
        </p:nvSpPr>
        <p:spPr>
          <a:xfrm>
            <a:off x="11460162" y="5548749"/>
            <a:ext cx="10048875" cy="754045"/>
          </a:xfrm>
          <a:prstGeom prst="rect">
            <a:avLst/>
          </a:prstGeom>
          <a:noFill/>
        </p:spPr>
        <p:txBody>
          <a:bodyPr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MATERIALS &amp; METHODS</a:t>
            </a:r>
            <a:endParaRPr lang="en-US" dirty="0"/>
          </a:p>
        </p:txBody>
      </p:sp>
      <p:sp>
        <p:nvSpPr>
          <p:cNvPr id="23" name="Text Placeholder 3"/>
          <p:cNvSpPr>
            <a:spLocks noGrp="1"/>
          </p:cNvSpPr>
          <p:nvPr>
            <p:ph type="body" sz="quarter" idx="23" hasCustomPrompt="1"/>
          </p:nvPr>
        </p:nvSpPr>
        <p:spPr>
          <a:xfrm>
            <a:off x="22448845" y="6378481"/>
            <a:ext cx="10048874" cy="846363"/>
          </a:xfrm>
          <a:prstGeom prst="rect">
            <a:avLst/>
          </a:prstGeom>
        </p:spPr>
        <p:txBody>
          <a:bodyPr wrap="square" lIns="228589" tIns="228589" rIns="228589" bIns="228589">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4" name="Text Placeholder 5"/>
          <p:cNvSpPr>
            <a:spLocks noGrp="1"/>
          </p:cNvSpPr>
          <p:nvPr>
            <p:ph type="body" sz="quarter" idx="24" hasCustomPrompt="1"/>
          </p:nvPr>
        </p:nvSpPr>
        <p:spPr>
          <a:xfrm>
            <a:off x="22440906" y="5548749"/>
            <a:ext cx="10058400" cy="754045"/>
          </a:xfrm>
          <a:prstGeom prst="rect">
            <a:avLst/>
          </a:prstGeom>
          <a:noFill/>
        </p:spPr>
        <p:txBody>
          <a:bodyPr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RESULTS</a:t>
            </a:r>
            <a:endParaRPr lang="en-US" dirty="0"/>
          </a:p>
        </p:txBody>
      </p:sp>
      <p:sp>
        <p:nvSpPr>
          <p:cNvPr id="25" name="Text Placeholder 5"/>
          <p:cNvSpPr>
            <a:spLocks noGrp="1"/>
          </p:cNvSpPr>
          <p:nvPr>
            <p:ph type="body" sz="quarter" idx="25" hasCustomPrompt="1"/>
          </p:nvPr>
        </p:nvSpPr>
        <p:spPr>
          <a:xfrm>
            <a:off x="33422043" y="5548749"/>
            <a:ext cx="10047018"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CONCLUSIONS</a:t>
            </a:r>
            <a:endParaRPr lang="en-US" dirty="0"/>
          </a:p>
        </p:txBody>
      </p:sp>
      <p:sp>
        <p:nvSpPr>
          <p:cNvPr id="26" name="Text Placeholder 3"/>
          <p:cNvSpPr>
            <a:spLocks noGrp="1"/>
          </p:cNvSpPr>
          <p:nvPr>
            <p:ph type="body" sz="quarter" idx="26" hasCustomPrompt="1"/>
          </p:nvPr>
        </p:nvSpPr>
        <p:spPr>
          <a:xfrm>
            <a:off x="33422043" y="6378481"/>
            <a:ext cx="10047018" cy="846363"/>
          </a:xfrm>
          <a:prstGeom prst="rect">
            <a:avLst/>
          </a:prstGeom>
        </p:spPr>
        <p:txBody>
          <a:bodyPr wrap="square" lIns="228589" tIns="228589" rIns="228589" bIns="228589">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7" name="Text Placeholder 5"/>
          <p:cNvSpPr>
            <a:spLocks noGrp="1"/>
          </p:cNvSpPr>
          <p:nvPr>
            <p:ph type="body" sz="quarter" idx="27" hasCustomPrompt="1"/>
          </p:nvPr>
        </p:nvSpPr>
        <p:spPr>
          <a:xfrm>
            <a:off x="33422043" y="14272738"/>
            <a:ext cx="10047018"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REFERENCES</a:t>
            </a:r>
            <a:endParaRPr lang="en-US" dirty="0"/>
          </a:p>
        </p:txBody>
      </p:sp>
      <p:sp>
        <p:nvSpPr>
          <p:cNvPr id="28" name="Text Placeholder 3"/>
          <p:cNvSpPr>
            <a:spLocks noGrp="1"/>
          </p:cNvSpPr>
          <p:nvPr>
            <p:ph type="body" sz="quarter" idx="28" hasCustomPrompt="1"/>
          </p:nvPr>
        </p:nvSpPr>
        <p:spPr>
          <a:xfrm>
            <a:off x="33422043" y="15011402"/>
            <a:ext cx="10052050" cy="846363"/>
          </a:xfrm>
          <a:prstGeom prst="rect">
            <a:avLst/>
          </a:prstGeom>
        </p:spPr>
        <p:txBody>
          <a:bodyPr wrap="square" lIns="228589" tIns="228589" rIns="228589" bIns="228589">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9" name="Text Placeholder 5"/>
          <p:cNvSpPr>
            <a:spLocks noGrp="1"/>
          </p:cNvSpPr>
          <p:nvPr>
            <p:ph type="body" sz="quarter" idx="29" hasCustomPrompt="1"/>
          </p:nvPr>
        </p:nvSpPr>
        <p:spPr>
          <a:xfrm>
            <a:off x="33422043" y="25679401"/>
            <a:ext cx="10047018"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ACKNOWLEDGEMENTS or  CONTACT</a:t>
            </a:r>
            <a:endParaRPr lang="en-US" dirty="0"/>
          </a:p>
        </p:txBody>
      </p:sp>
      <p:sp>
        <p:nvSpPr>
          <p:cNvPr id="30" name="Text Placeholder 3"/>
          <p:cNvSpPr>
            <a:spLocks noGrp="1"/>
          </p:cNvSpPr>
          <p:nvPr>
            <p:ph type="body" sz="quarter" idx="30" hasCustomPrompt="1"/>
          </p:nvPr>
        </p:nvSpPr>
        <p:spPr>
          <a:xfrm>
            <a:off x="33422043" y="26433446"/>
            <a:ext cx="10052050" cy="846363"/>
          </a:xfrm>
          <a:prstGeom prst="rect">
            <a:avLst/>
          </a:prstGeom>
        </p:spPr>
        <p:txBody>
          <a:bodyPr wrap="square" lIns="228589" tIns="228589" rIns="228589" bIns="228589">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60" name="Text Placeholder 3"/>
          <p:cNvSpPr>
            <a:spLocks noGrp="1"/>
          </p:cNvSpPr>
          <p:nvPr>
            <p:ph type="body" sz="quarter" idx="96" hasCustomPrompt="1"/>
          </p:nvPr>
        </p:nvSpPr>
        <p:spPr>
          <a:xfrm>
            <a:off x="459674" y="14951552"/>
            <a:ext cx="10056813" cy="846363"/>
          </a:xfrm>
          <a:prstGeom prst="rect">
            <a:avLst/>
          </a:prstGeom>
        </p:spPr>
        <p:txBody>
          <a:bodyPr wrap="square" lIns="228589" tIns="228589" rIns="228589" bIns="228589">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77"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marL="0" indent="0" algn="ctr">
              <a:buFontTx/>
              <a:buNone/>
              <a:defRPr sz="6000">
                <a:solidFill>
                  <a:schemeClr val="accent5">
                    <a:lumMod val="50000"/>
                  </a:schemeClr>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affiliations</a:t>
            </a:r>
            <a:endParaRPr lang="en-US" dirty="0"/>
          </a:p>
        </p:txBody>
      </p:sp>
      <p:sp>
        <p:nvSpPr>
          <p:cNvPr id="78"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marL="0" indent="0" algn="ctr">
              <a:buFontTx/>
              <a:buNone/>
              <a:defRPr sz="8800">
                <a:solidFill>
                  <a:schemeClr val="accent5">
                    <a:lumMod val="50000"/>
                  </a:schemeClr>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authors</a:t>
            </a:r>
            <a:endParaRPr lang="en-US" dirty="0"/>
          </a:p>
        </p:txBody>
      </p:sp>
      <p:sp>
        <p:nvSpPr>
          <p:cNvPr id="79"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marL="0" indent="0" algn="ctr">
              <a:buFontTx/>
              <a:buNone/>
              <a:defRPr sz="11500" b="1">
                <a:solidFill>
                  <a:schemeClr val="accent5">
                    <a:lumMod val="50000"/>
                  </a:schemeClr>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title</a:t>
            </a:r>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tandard 3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86" y="6295353"/>
            <a:ext cx="13591277" cy="861752"/>
          </a:xfrm>
          <a:prstGeom prst="rect">
            <a:avLst/>
          </a:prstGeom>
        </p:spPr>
        <p:txBody>
          <a:bodyPr wrap="square" lIns="228589" tIns="228589" rIns="228589" bIns="228589">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6" name="Text Placeholder 5"/>
          <p:cNvSpPr>
            <a:spLocks noGrp="1"/>
          </p:cNvSpPr>
          <p:nvPr>
            <p:ph type="body" sz="quarter" idx="11" hasCustomPrompt="1"/>
          </p:nvPr>
        </p:nvSpPr>
        <p:spPr>
          <a:xfrm>
            <a:off x="922338" y="5431995"/>
            <a:ext cx="13573126"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add) INTRODUCTION or ABSTRACT</a:t>
            </a:r>
            <a:endParaRPr lang="en-US" dirty="0"/>
          </a:p>
        </p:txBody>
      </p:sp>
      <p:sp>
        <p:nvSpPr>
          <p:cNvPr id="19" name="Text Placeholder 3"/>
          <p:cNvSpPr>
            <a:spLocks noGrp="1"/>
          </p:cNvSpPr>
          <p:nvPr>
            <p:ph type="body" sz="quarter" idx="19" hasCustomPrompt="1"/>
          </p:nvPr>
        </p:nvSpPr>
        <p:spPr>
          <a:xfrm>
            <a:off x="922338" y="18240478"/>
            <a:ext cx="13592864" cy="861752"/>
          </a:xfrm>
          <a:prstGeom prst="rect">
            <a:avLst/>
          </a:prstGeom>
        </p:spPr>
        <p:txBody>
          <a:bodyPr wrap="square" lIns="228589" tIns="228589" rIns="228589" bIns="228589">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0" name="Text Placeholder 5"/>
          <p:cNvSpPr>
            <a:spLocks noGrp="1"/>
          </p:cNvSpPr>
          <p:nvPr>
            <p:ph type="body" sz="quarter" idx="20" hasCustomPrompt="1"/>
          </p:nvPr>
        </p:nvSpPr>
        <p:spPr>
          <a:xfrm>
            <a:off x="942080" y="17409229"/>
            <a:ext cx="1357312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add)  OBJECTIVES</a:t>
            </a:r>
            <a:endParaRPr lang="en-US" dirty="0"/>
          </a:p>
        </p:txBody>
      </p:sp>
      <p:sp>
        <p:nvSpPr>
          <p:cNvPr id="21" name="Text Placeholder 3"/>
          <p:cNvSpPr>
            <a:spLocks noGrp="1"/>
          </p:cNvSpPr>
          <p:nvPr>
            <p:ph type="body" sz="quarter" idx="21" hasCustomPrompt="1"/>
          </p:nvPr>
        </p:nvSpPr>
        <p:spPr>
          <a:xfrm>
            <a:off x="15154276" y="21595083"/>
            <a:ext cx="13571534" cy="861752"/>
          </a:xfrm>
          <a:prstGeom prst="rect">
            <a:avLst/>
          </a:prstGeom>
        </p:spPr>
        <p:txBody>
          <a:bodyPr wrap="square" lIns="228589" tIns="228589" rIns="228589" bIns="228589">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2" name="Text Placeholder 5"/>
          <p:cNvSpPr>
            <a:spLocks noGrp="1"/>
          </p:cNvSpPr>
          <p:nvPr>
            <p:ph type="body" sz="quarter" idx="22" hasCustomPrompt="1"/>
          </p:nvPr>
        </p:nvSpPr>
        <p:spPr>
          <a:xfrm>
            <a:off x="15154276" y="20739663"/>
            <a:ext cx="13571534"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add)  MATERIALS &amp; METHODS</a:t>
            </a:r>
            <a:endParaRPr lang="en-US" dirty="0"/>
          </a:p>
        </p:txBody>
      </p:sp>
      <p:sp>
        <p:nvSpPr>
          <p:cNvPr id="23" name="Text Placeholder 3"/>
          <p:cNvSpPr>
            <a:spLocks noGrp="1"/>
          </p:cNvSpPr>
          <p:nvPr>
            <p:ph type="body" sz="quarter" idx="23" hasCustomPrompt="1"/>
          </p:nvPr>
        </p:nvSpPr>
        <p:spPr>
          <a:xfrm>
            <a:off x="15162215" y="6295353"/>
            <a:ext cx="13571534" cy="861752"/>
          </a:xfrm>
          <a:prstGeom prst="rect">
            <a:avLst/>
          </a:prstGeom>
        </p:spPr>
        <p:txBody>
          <a:bodyPr wrap="square" lIns="228589" tIns="228589" rIns="228589" bIns="228589">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4" name="Text Placeholder 5"/>
          <p:cNvSpPr>
            <a:spLocks noGrp="1"/>
          </p:cNvSpPr>
          <p:nvPr>
            <p:ph type="body" sz="quarter" idx="24" hasCustomPrompt="1"/>
          </p:nvPr>
        </p:nvSpPr>
        <p:spPr>
          <a:xfrm>
            <a:off x="15154277" y="5431995"/>
            <a:ext cx="1357947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add)  RESULTS</a:t>
            </a:r>
            <a:endParaRPr lang="en-US" dirty="0"/>
          </a:p>
        </p:txBody>
      </p:sp>
      <p:sp>
        <p:nvSpPr>
          <p:cNvPr id="25" name="Text Placeholder 5"/>
          <p:cNvSpPr>
            <a:spLocks noGrp="1"/>
          </p:cNvSpPr>
          <p:nvPr>
            <p:ph type="body" sz="quarter" idx="25" hasCustomPrompt="1"/>
          </p:nvPr>
        </p:nvSpPr>
        <p:spPr>
          <a:xfrm>
            <a:off x="29395741" y="5431995"/>
            <a:ext cx="13576029"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add)  CONCLUSIONS</a:t>
            </a:r>
            <a:endParaRPr lang="en-US" dirty="0"/>
          </a:p>
        </p:txBody>
      </p:sp>
      <p:sp>
        <p:nvSpPr>
          <p:cNvPr id="26" name="Text Placeholder 3"/>
          <p:cNvSpPr>
            <a:spLocks noGrp="1"/>
          </p:cNvSpPr>
          <p:nvPr>
            <p:ph type="body" sz="quarter" idx="26" hasCustomPrompt="1"/>
          </p:nvPr>
        </p:nvSpPr>
        <p:spPr>
          <a:xfrm>
            <a:off x="29395741" y="6295353"/>
            <a:ext cx="13576029" cy="861752"/>
          </a:xfrm>
          <a:prstGeom prst="rect">
            <a:avLst/>
          </a:prstGeom>
        </p:spPr>
        <p:txBody>
          <a:bodyPr wrap="square" lIns="228589" tIns="228589" rIns="228589" bIns="228589">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7" name="Text Placeholder 5"/>
          <p:cNvSpPr>
            <a:spLocks noGrp="1"/>
          </p:cNvSpPr>
          <p:nvPr>
            <p:ph type="body" sz="quarter" idx="27" hasCustomPrompt="1"/>
          </p:nvPr>
        </p:nvSpPr>
        <p:spPr>
          <a:xfrm>
            <a:off x="29395741" y="17377122"/>
            <a:ext cx="13576029" cy="754045"/>
          </a:xfrm>
          <a:prstGeom prst="rect">
            <a:avLst/>
          </a:prstGeom>
          <a:noFill/>
        </p:spPr>
        <p:txBody>
          <a:bodyPr wrap="square" lIns="91436" tIns="91436" rIns="91436" bIns="91436" anchor="ctr" anchorCtr="0">
            <a:spAutoFit/>
          </a:bodyPr>
          <a:lstStyle>
            <a:lvl1pPr marL="0" indent="0" algn="ctr">
              <a:buNone/>
              <a:tabLst/>
              <a:defRPr sz="3700" b="1" u="sng" baseline="0">
                <a:solidFill>
                  <a:schemeClr val="accent5">
                    <a:lumMod val="50000"/>
                  </a:schemeClr>
                </a:solidFill>
              </a:defRPr>
            </a:lvl1pPr>
          </a:lstStyle>
          <a:p>
            <a:pPr lvl="0"/>
            <a:r>
              <a:rPr lang="en-US" dirty="0" smtClean="0"/>
              <a:t>(click to add)  REFERENCES</a:t>
            </a:r>
            <a:endParaRPr lang="en-US" dirty="0"/>
          </a:p>
        </p:txBody>
      </p:sp>
      <p:sp>
        <p:nvSpPr>
          <p:cNvPr id="28" name="Text Placeholder 3"/>
          <p:cNvSpPr>
            <a:spLocks noGrp="1"/>
          </p:cNvSpPr>
          <p:nvPr>
            <p:ph type="body" sz="quarter" idx="28" hasCustomPrompt="1"/>
          </p:nvPr>
        </p:nvSpPr>
        <p:spPr>
          <a:xfrm>
            <a:off x="29390710" y="18157350"/>
            <a:ext cx="13581061" cy="861752"/>
          </a:xfrm>
          <a:prstGeom prst="rect">
            <a:avLst/>
          </a:prstGeom>
        </p:spPr>
        <p:txBody>
          <a:bodyPr wrap="square" lIns="228589" tIns="228589" rIns="228589" bIns="228589">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9" name="Text Placeholder 5"/>
          <p:cNvSpPr>
            <a:spLocks noGrp="1"/>
          </p:cNvSpPr>
          <p:nvPr>
            <p:ph type="body" sz="quarter" idx="29" hasCustomPrompt="1"/>
          </p:nvPr>
        </p:nvSpPr>
        <p:spPr>
          <a:xfrm>
            <a:off x="29395741" y="25845657"/>
            <a:ext cx="13576029"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add)  ACKNOWLEDGEMENTS  or  CONTACT</a:t>
            </a:r>
            <a:endParaRPr lang="en-US" dirty="0"/>
          </a:p>
        </p:txBody>
      </p:sp>
      <p:sp>
        <p:nvSpPr>
          <p:cNvPr id="30" name="Text Placeholder 3"/>
          <p:cNvSpPr>
            <a:spLocks noGrp="1"/>
          </p:cNvSpPr>
          <p:nvPr>
            <p:ph type="body" sz="quarter" idx="30" hasCustomPrompt="1"/>
          </p:nvPr>
        </p:nvSpPr>
        <p:spPr>
          <a:xfrm>
            <a:off x="29395742" y="26625887"/>
            <a:ext cx="13581061" cy="861752"/>
          </a:xfrm>
          <a:prstGeom prst="rect">
            <a:avLst/>
          </a:prstGeom>
        </p:spPr>
        <p:txBody>
          <a:bodyPr wrap="square" lIns="228589" tIns="228589" rIns="228589" bIns="228589">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64"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marL="0" indent="0" algn="ctr">
              <a:buFontTx/>
              <a:buNone/>
              <a:defRPr sz="6000">
                <a:solidFill>
                  <a:schemeClr val="accent5">
                    <a:lumMod val="50000"/>
                  </a:schemeClr>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affiliations</a:t>
            </a:r>
            <a:endParaRPr lang="en-US" dirty="0"/>
          </a:p>
        </p:txBody>
      </p:sp>
      <p:sp>
        <p:nvSpPr>
          <p:cNvPr id="65"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marL="0" indent="0" algn="ctr">
              <a:buFontTx/>
              <a:buNone/>
              <a:defRPr sz="8800">
                <a:solidFill>
                  <a:schemeClr val="accent5">
                    <a:lumMod val="50000"/>
                  </a:schemeClr>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authors</a:t>
            </a:r>
            <a:endParaRPr lang="en-US" dirty="0"/>
          </a:p>
        </p:txBody>
      </p:sp>
      <p:sp>
        <p:nvSpPr>
          <p:cNvPr id="66"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marL="0" indent="0" algn="ctr">
              <a:buFontTx/>
              <a:buNone/>
              <a:defRPr sz="11500" b="1">
                <a:solidFill>
                  <a:schemeClr val="accent5">
                    <a:lumMod val="50000"/>
                  </a:schemeClr>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title</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Wide center column">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88" y="6212225"/>
            <a:ext cx="10056813" cy="846363"/>
          </a:xfrm>
          <a:prstGeom prst="rect">
            <a:avLst/>
          </a:prstGeom>
        </p:spPr>
        <p:txBody>
          <a:bodyPr wrap="square" lIns="228589" tIns="228589" rIns="228589" bIns="228589">
            <a:spAutoFit/>
          </a:bodyPr>
          <a:lstStyle>
            <a:lvl1pPr marL="0" indent="0">
              <a:buNone/>
              <a:defRPr sz="2400">
                <a:solidFill>
                  <a:schemeClr val="accent5">
                    <a:lumMod val="50000"/>
                  </a:schemeClr>
                </a:solidFill>
                <a:latin typeface="Times New Roman" panose="02020603050405020304" pitchFamily="18" charset="0"/>
                <a:cs typeface="Times New Roman" panose="02020603050405020304"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Enter your text here</a:t>
            </a:r>
            <a:endParaRPr lang="en-US" dirty="0"/>
          </a:p>
        </p:txBody>
      </p:sp>
      <p:sp>
        <p:nvSpPr>
          <p:cNvPr id="6" name="Text Placeholder 5"/>
          <p:cNvSpPr>
            <a:spLocks noGrp="1"/>
          </p:cNvSpPr>
          <p:nvPr>
            <p:ph type="body" sz="quarter" idx="11" hasCustomPrompt="1"/>
          </p:nvPr>
        </p:nvSpPr>
        <p:spPr>
          <a:xfrm>
            <a:off x="922341" y="5348867"/>
            <a:ext cx="10048875" cy="754045"/>
          </a:xfrm>
          <a:prstGeom prst="rect">
            <a:avLst/>
          </a:prstGeom>
          <a:noFill/>
        </p:spPr>
        <p:txBody>
          <a:bodyPr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add) INTRODUCTION or ABSTRACT</a:t>
            </a:r>
            <a:endParaRPr lang="en-US" dirty="0"/>
          </a:p>
        </p:txBody>
      </p:sp>
      <p:sp>
        <p:nvSpPr>
          <p:cNvPr id="19" name="Text Placeholder 3"/>
          <p:cNvSpPr>
            <a:spLocks noGrp="1"/>
          </p:cNvSpPr>
          <p:nvPr>
            <p:ph type="body" sz="quarter" idx="19" hasCustomPrompt="1"/>
          </p:nvPr>
        </p:nvSpPr>
        <p:spPr>
          <a:xfrm>
            <a:off x="902598" y="15043762"/>
            <a:ext cx="10058400" cy="846363"/>
          </a:xfrm>
          <a:prstGeom prst="rect">
            <a:avLst/>
          </a:prstGeom>
        </p:spPr>
        <p:txBody>
          <a:bodyPr wrap="square" lIns="228589" tIns="228589" rIns="228589" bIns="228589">
            <a:spAutoFit/>
          </a:bodyPr>
          <a:lstStyle>
            <a:lvl1pPr marL="0" indent="0">
              <a:buNone/>
              <a:defRPr sz="2400">
                <a:solidFill>
                  <a:schemeClr val="accent5">
                    <a:lumMod val="50000"/>
                  </a:schemeClr>
                </a:solidFill>
                <a:latin typeface="Times New Roman" panose="02020603050405020304" pitchFamily="18" charset="0"/>
                <a:cs typeface="Times New Roman" panose="02020603050405020304"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Enter your text here</a:t>
            </a:r>
            <a:endParaRPr lang="en-US" dirty="0"/>
          </a:p>
        </p:txBody>
      </p:sp>
      <p:sp>
        <p:nvSpPr>
          <p:cNvPr id="20" name="Text Placeholder 5"/>
          <p:cNvSpPr>
            <a:spLocks noGrp="1"/>
          </p:cNvSpPr>
          <p:nvPr>
            <p:ph type="body" sz="quarter" idx="20" hasCustomPrompt="1"/>
          </p:nvPr>
        </p:nvSpPr>
        <p:spPr>
          <a:xfrm>
            <a:off x="922339" y="14212513"/>
            <a:ext cx="10050462"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add)  OBJECTIVES</a:t>
            </a:r>
            <a:endParaRPr lang="en-US" dirty="0"/>
          </a:p>
        </p:txBody>
      </p:sp>
      <p:sp>
        <p:nvSpPr>
          <p:cNvPr id="21" name="Text Placeholder 3"/>
          <p:cNvSpPr>
            <a:spLocks noGrp="1"/>
          </p:cNvSpPr>
          <p:nvPr>
            <p:ph type="body" sz="quarter" idx="21" hasCustomPrompt="1"/>
          </p:nvPr>
        </p:nvSpPr>
        <p:spPr>
          <a:xfrm>
            <a:off x="11587163" y="6204287"/>
            <a:ext cx="20720048" cy="846363"/>
          </a:xfrm>
          <a:prstGeom prst="rect">
            <a:avLst/>
          </a:prstGeom>
        </p:spPr>
        <p:txBody>
          <a:bodyPr wrap="square" lIns="228589" tIns="228589" rIns="228589" bIns="228589">
            <a:spAutoFit/>
          </a:bodyPr>
          <a:lstStyle>
            <a:lvl1pPr marL="0" indent="0">
              <a:buNone/>
              <a:defRPr sz="2400">
                <a:solidFill>
                  <a:schemeClr val="accent5">
                    <a:lumMod val="50000"/>
                  </a:schemeClr>
                </a:solidFill>
                <a:latin typeface="Times New Roman" panose="02020603050405020304" pitchFamily="18" charset="0"/>
                <a:cs typeface="Times New Roman" panose="02020603050405020304"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Enter your text here</a:t>
            </a:r>
            <a:endParaRPr lang="en-US" dirty="0"/>
          </a:p>
        </p:txBody>
      </p:sp>
      <p:sp>
        <p:nvSpPr>
          <p:cNvPr id="22" name="Text Placeholder 5"/>
          <p:cNvSpPr>
            <a:spLocks noGrp="1"/>
          </p:cNvSpPr>
          <p:nvPr>
            <p:ph type="body" sz="quarter" idx="22" hasCustomPrompt="1"/>
          </p:nvPr>
        </p:nvSpPr>
        <p:spPr>
          <a:xfrm>
            <a:off x="11587164" y="5348867"/>
            <a:ext cx="20720050"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(header)  MATERIALS &amp; METHODS</a:t>
            </a:r>
            <a:endParaRPr lang="en-US" dirty="0"/>
          </a:p>
        </p:txBody>
      </p:sp>
      <p:sp>
        <p:nvSpPr>
          <p:cNvPr id="23" name="Text Placeholder 3"/>
          <p:cNvSpPr>
            <a:spLocks noGrp="1"/>
          </p:cNvSpPr>
          <p:nvPr>
            <p:ph type="body" sz="quarter" idx="23" hasCustomPrompt="1"/>
          </p:nvPr>
        </p:nvSpPr>
        <p:spPr>
          <a:xfrm>
            <a:off x="11587164" y="21896538"/>
            <a:ext cx="20720050" cy="846363"/>
          </a:xfrm>
          <a:prstGeom prst="rect">
            <a:avLst/>
          </a:prstGeom>
        </p:spPr>
        <p:txBody>
          <a:bodyPr wrap="square" lIns="228589" tIns="228589" rIns="228589" bIns="228589">
            <a:spAutoFit/>
          </a:bodyPr>
          <a:lstStyle>
            <a:lvl1pPr marL="0" indent="0">
              <a:buNone/>
              <a:defRPr sz="2400">
                <a:solidFill>
                  <a:schemeClr val="accent5">
                    <a:lumMod val="50000"/>
                  </a:schemeClr>
                </a:solidFill>
                <a:latin typeface="Times New Roman" panose="02020603050405020304" pitchFamily="18" charset="0"/>
                <a:cs typeface="Times New Roman" panose="02020603050405020304"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Enter your text here</a:t>
            </a:r>
            <a:endParaRPr lang="en-US" dirty="0"/>
          </a:p>
        </p:txBody>
      </p:sp>
      <p:sp>
        <p:nvSpPr>
          <p:cNvPr id="24" name="Text Placeholder 5"/>
          <p:cNvSpPr>
            <a:spLocks noGrp="1"/>
          </p:cNvSpPr>
          <p:nvPr>
            <p:ph type="body" sz="quarter" idx="24" hasCustomPrompt="1"/>
          </p:nvPr>
        </p:nvSpPr>
        <p:spPr>
          <a:xfrm>
            <a:off x="11587162" y="21074746"/>
            <a:ext cx="20720050"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add)  RESULTS</a:t>
            </a:r>
            <a:endParaRPr lang="en-US" dirty="0"/>
          </a:p>
        </p:txBody>
      </p:sp>
      <p:sp>
        <p:nvSpPr>
          <p:cNvPr id="25" name="Text Placeholder 5"/>
          <p:cNvSpPr>
            <a:spLocks noGrp="1"/>
          </p:cNvSpPr>
          <p:nvPr>
            <p:ph type="body" sz="quarter" idx="25" hasCustomPrompt="1"/>
          </p:nvPr>
        </p:nvSpPr>
        <p:spPr>
          <a:xfrm>
            <a:off x="32905536" y="5348867"/>
            <a:ext cx="10047018"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add) CONCLUSIONS</a:t>
            </a:r>
            <a:endParaRPr lang="en-US" dirty="0"/>
          </a:p>
        </p:txBody>
      </p:sp>
      <p:sp>
        <p:nvSpPr>
          <p:cNvPr id="26" name="Text Placeholder 3"/>
          <p:cNvSpPr>
            <a:spLocks noGrp="1"/>
          </p:cNvSpPr>
          <p:nvPr>
            <p:ph type="body" sz="quarter" idx="26" hasCustomPrompt="1"/>
          </p:nvPr>
        </p:nvSpPr>
        <p:spPr>
          <a:xfrm>
            <a:off x="32905536" y="6212225"/>
            <a:ext cx="10047018" cy="846363"/>
          </a:xfrm>
          <a:prstGeom prst="rect">
            <a:avLst/>
          </a:prstGeom>
        </p:spPr>
        <p:txBody>
          <a:bodyPr wrap="square" lIns="228589" tIns="228589" rIns="228589" bIns="228589">
            <a:spAutoFit/>
          </a:bodyPr>
          <a:lstStyle>
            <a:lvl1pPr marL="0" indent="0">
              <a:buNone/>
              <a:defRPr sz="2400">
                <a:solidFill>
                  <a:schemeClr val="accent5">
                    <a:lumMod val="50000"/>
                  </a:schemeClr>
                </a:solidFill>
                <a:latin typeface="Times New Roman" panose="02020603050405020304" pitchFamily="18" charset="0"/>
                <a:cs typeface="Times New Roman" panose="02020603050405020304"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Enter your text here</a:t>
            </a:r>
            <a:endParaRPr lang="en-US" dirty="0"/>
          </a:p>
        </p:txBody>
      </p:sp>
      <p:sp>
        <p:nvSpPr>
          <p:cNvPr id="27" name="Text Placeholder 5"/>
          <p:cNvSpPr>
            <a:spLocks noGrp="1"/>
          </p:cNvSpPr>
          <p:nvPr>
            <p:ph type="body" sz="quarter" idx="27" hasCustomPrompt="1"/>
          </p:nvPr>
        </p:nvSpPr>
        <p:spPr>
          <a:xfrm>
            <a:off x="32905536" y="14272738"/>
            <a:ext cx="10047018"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add) REFERENCES</a:t>
            </a:r>
            <a:endParaRPr lang="en-US" dirty="0"/>
          </a:p>
        </p:txBody>
      </p:sp>
      <p:sp>
        <p:nvSpPr>
          <p:cNvPr id="28" name="Text Placeholder 3"/>
          <p:cNvSpPr>
            <a:spLocks noGrp="1"/>
          </p:cNvSpPr>
          <p:nvPr>
            <p:ph type="body" sz="quarter" idx="28" hasCustomPrompt="1"/>
          </p:nvPr>
        </p:nvSpPr>
        <p:spPr>
          <a:xfrm>
            <a:off x="32905536" y="15011402"/>
            <a:ext cx="10052050" cy="846363"/>
          </a:xfrm>
          <a:prstGeom prst="rect">
            <a:avLst/>
          </a:prstGeom>
        </p:spPr>
        <p:txBody>
          <a:bodyPr wrap="square" lIns="228589" tIns="228589" rIns="228589" bIns="228589">
            <a:spAutoFit/>
          </a:bodyPr>
          <a:lstStyle>
            <a:lvl1pPr marL="0" indent="0">
              <a:buNone/>
              <a:defRPr sz="2400">
                <a:solidFill>
                  <a:schemeClr val="accent5">
                    <a:lumMod val="50000"/>
                  </a:schemeClr>
                </a:solidFill>
                <a:latin typeface="Times New Roman" panose="02020603050405020304" pitchFamily="18" charset="0"/>
                <a:cs typeface="Times New Roman" panose="02020603050405020304"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Enter your text here</a:t>
            </a:r>
            <a:endParaRPr lang="en-US" dirty="0"/>
          </a:p>
        </p:txBody>
      </p:sp>
      <p:sp>
        <p:nvSpPr>
          <p:cNvPr id="29" name="Text Placeholder 5"/>
          <p:cNvSpPr>
            <a:spLocks noGrp="1"/>
          </p:cNvSpPr>
          <p:nvPr>
            <p:ph type="body" sz="quarter" idx="29" hasCustomPrompt="1"/>
          </p:nvPr>
        </p:nvSpPr>
        <p:spPr>
          <a:xfrm>
            <a:off x="32905536" y="25669876"/>
            <a:ext cx="10047018"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add)  ACKNOWLEDGEMENTS or CONTACT</a:t>
            </a:r>
            <a:endParaRPr lang="en-US" dirty="0"/>
          </a:p>
        </p:txBody>
      </p:sp>
      <p:sp>
        <p:nvSpPr>
          <p:cNvPr id="30" name="Text Placeholder 3"/>
          <p:cNvSpPr>
            <a:spLocks noGrp="1"/>
          </p:cNvSpPr>
          <p:nvPr>
            <p:ph type="body" sz="quarter" idx="30" hasCustomPrompt="1"/>
          </p:nvPr>
        </p:nvSpPr>
        <p:spPr>
          <a:xfrm>
            <a:off x="32905536" y="26436774"/>
            <a:ext cx="10052050" cy="846363"/>
          </a:xfrm>
          <a:prstGeom prst="rect">
            <a:avLst/>
          </a:prstGeom>
        </p:spPr>
        <p:txBody>
          <a:bodyPr wrap="square" lIns="228589" tIns="228589" rIns="228589" bIns="228589">
            <a:spAutoFit/>
          </a:bodyPr>
          <a:lstStyle>
            <a:lvl1pPr marL="0" indent="0">
              <a:buNone/>
              <a:defRPr sz="2400">
                <a:solidFill>
                  <a:schemeClr val="accent5">
                    <a:lumMod val="50000"/>
                  </a:schemeClr>
                </a:solidFill>
                <a:latin typeface="Times New Roman" panose="02020603050405020304" pitchFamily="18" charset="0"/>
                <a:cs typeface="Times New Roman" panose="02020603050405020304"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Enter your text here</a:t>
            </a:r>
            <a:endParaRPr lang="en-US" dirty="0"/>
          </a:p>
        </p:txBody>
      </p:sp>
      <p:sp>
        <p:nvSpPr>
          <p:cNvPr id="64"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marL="0" indent="0" algn="ctr">
              <a:buFontTx/>
              <a:buNone/>
              <a:defRPr sz="6000">
                <a:solidFill>
                  <a:schemeClr val="accent5">
                    <a:lumMod val="50000"/>
                  </a:schemeClr>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affiliations</a:t>
            </a:r>
            <a:endParaRPr lang="en-US" dirty="0"/>
          </a:p>
        </p:txBody>
      </p:sp>
      <p:sp>
        <p:nvSpPr>
          <p:cNvPr id="65"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marL="0" indent="0" algn="ctr">
              <a:buFontTx/>
              <a:buNone/>
              <a:defRPr sz="8800">
                <a:solidFill>
                  <a:schemeClr val="accent5">
                    <a:lumMod val="50000"/>
                  </a:schemeClr>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authors</a:t>
            </a:r>
            <a:endParaRPr lang="en-US" dirty="0"/>
          </a:p>
        </p:txBody>
      </p:sp>
      <p:sp>
        <p:nvSpPr>
          <p:cNvPr id="66"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marL="0" indent="0" algn="ctr">
              <a:buFontTx/>
              <a:buNone/>
              <a:defRPr sz="11500" b="1">
                <a:solidFill>
                  <a:schemeClr val="accent5">
                    <a:lumMod val="50000"/>
                  </a:schemeClr>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title</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oleObject" Target="../embeddings/oleObject1.bin"/><Relationship Id="rId13" Type="http://schemas.openxmlformats.org/officeDocument/2006/relationships/image" Target="../media/image3.wmf"/><Relationship Id="rId18" Type="http://schemas.openxmlformats.org/officeDocument/2006/relationships/image" Target="../media/image10.jpeg"/><Relationship Id="rId3" Type="http://schemas.openxmlformats.org/officeDocument/2006/relationships/vmlDrawing" Target="../drawings/vmlDrawing1.vml"/><Relationship Id="rId7" Type="http://schemas.openxmlformats.org/officeDocument/2006/relationships/image" Target="../media/image8.png"/><Relationship Id="rId12" Type="http://schemas.openxmlformats.org/officeDocument/2006/relationships/oleObject" Target="../embeddings/oleObject3.bin"/><Relationship Id="rId17" Type="http://schemas.openxmlformats.org/officeDocument/2006/relationships/hyperlink" Target="http://www.facebook.com/pages/PosterPresentationscom/217914411419?v=app_4949752878&amp;ref=ts" TargetMode="External"/><Relationship Id="rId2" Type="http://schemas.openxmlformats.org/officeDocument/2006/relationships/theme" Target="../theme/theme1.xml"/><Relationship Id="rId16" Type="http://schemas.openxmlformats.org/officeDocument/2006/relationships/image" Target="../media/image4.wmf"/><Relationship Id="rId1" Type="http://schemas.openxmlformats.org/officeDocument/2006/relationships/slideLayout" Target="../slideLayouts/slideLayout1.xml"/><Relationship Id="rId6" Type="http://schemas.openxmlformats.org/officeDocument/2006/relationships/image" Target="../media/image7.png"/><Relationship Id="rId11" Type="http://schemas.openxmlformats.org/officeDocument/2006/relationships/image" Target="../media/image2.wmf"/><Relationship Id="rId5" Type="http://schemas.openxmlformats.org/officeDocument/2006/relationships/image" Target="../media/image6.png"/><Relationship Id="rId15" Type="http://schemas.openxmlformats.org/officeDocument/2006/relationships/oleObject" Target="../embeddings/oleObject4.bin"/><Relationship Id="rId10" Type="http://schemas.openxmlformats.org/officeDocument/2006/relationships/oleObject" Target="../embeddings/oleObject2.bin"/><Relationship Id="rId4" Type="http://schemas.openxmlformats.org/officeDocument/2006/relationships/image" Target="../media/image5.png"/><Relationship Id="rId9" Type="http://schemas.openxmlformats.org/officeDocument/2006/relationships/image" Target="../media/image1.wmf"/><Relationship Id="rId14" Type="http://schemas.openxmlformats.org/officeDocument/2006/relationships/image" Target="../media/image9.png"/></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4.wmf"/><Relationship Id="rId13" Type="http://schemas.openxmlformats.org/officeDocument/2006/relationships/image" Target="../media/image7.png"/><Relationship Id="rId18" Type="http://schemas.openxmlformats.org/officeDocument/2006/relationships/image" Target="../media/image2.wmf"/><Relationship Id="rId3" Type="http://schemas.openxmlformats.org/officeDocument/2006/relationships/vmlDrawing" Target="../drawings/vmlDrawing2.vml"/><Relationship Id="rId7" Type="http://schemas.openxmlformats.org/officeDocument/2006/relationships/oleObject" Target="../embeddings/oleObject6.bin"/><Relationship Id="rId12" Type="http://schemas.openxmlformats.org/officeDocument/2006/relationships/image" Target="../media/image6.png"/><Relationship Id="rId17" Type="http://schemas.openxmlformats.org/officeDocument/2006/relationships/oleObject" Target="../embeddings/oleObject8.bin"/><Relationship Id="rId2" Type="http://schemas.openxmlformats.org/officeDocument/2006/relationships/theme" Target="../theme/theme2.xml"/><Relationship Id="rId16" Type="http://schemas.openxmlformats.org/officeDocument/2006/relationships/image" Target="../media/image1.wmf"/><Relationship Id="rId1" Type="http://schemas.openxmlformats.org/officeDocument/2006/relationships/slideLayout" Target="../slideLayouts/slideLayout2.xml"/><Relationship Id="rId6" Type="http://schemas.openxmlformats.org/officeDocument/2006/relationships/image" Target="../media/image9.png"/><Relationship Id="rId11" Type="http://schemas.openxmlformats.org/officeDocument/2006/relationships/image" Target="../media/image5.png"/><Relationship Id="rId5" Type="http://schemas.openxmlformats.org/officeDocument/2006/relationships/image" Target="../media/image3.wmf"/><Relationship Id="rId15" Type="http://schemas.openxmlformats.org/officeDocument/2006/relationships/oleObject" Target="../embeddings/oleObject7.bin"/><Relationship Id="rId10" Type="http://schemas.openxmlformats.org/officeDocument/2006/relationships/image" Target="../media/image10.jpeg"/><Relationship Id="rId4" Type="http://schemas.openxmlformats.org/officeDocument/2006/relationships/oleObject" Target="../embeddings/oleObject5.bin"/><Relationship Id="rId9" Type="http://schemas.openxmlformats.org/officeDocument/2006/relationships/hyperlink" Target="http://www.facebook.com/pages/PosterPresentationscom/217914411419?v=app_4949752878&amp;ref=ts" TargetMode="External"/><Relationship Id="rId14" Type="http://schemas.openxmlformats.org/officeDocument/2006/relationships/image" Target="../media/image8.png"/></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4.wmf"/><Relationship Id="rId13" Type="http://schemas.openxmlformats.org/officeDocument/2006/relationships/image" Target="../media/image7.png"/><Relationship Id="rId18" Type="http://schemas.openxmlformats.org/officeDocument/2006/relationships/image" Target="../media/image2.wmf"/><Relationship Id="rId3" Type="http://schemas.openxmlformats.org/officeDocument/2006/relationships/vmlDrawing" Target="../drawings/vmlDrawing3.vml"/><Relationship Id="rId7" Type="http://schemas.openxmlformats.org/officeDocument/2006/relationships/oleObject" Target="../embeddings/oleObject10.bin"/><Relationship Id="rId12" Type="http://schemas.openxmlformats.org/officeDocument/2006/relationships/image" Target="../media/image6.png"/><Relationship Id="rId17" Type="http://schemas.openxmlformats.org/officeDocument/2006/relationships/oleObject" Target="../embeddings/oleObject12.bin"/><Relationship Id="rId2" Type="http://schemas.openxmlformats.org/officeDocument/2006/relationships/theme" Target="../theme/theme3.xml"/><Relationship Id="rId16" Type="http://schemas.openxmlformats.org/officeDocument/2006/relationships/image" Target="../media/image1.wmf"/><Relationship Id="rId1" Type="http://schemas.openxmlformats.org/officeDocument/2006/relationships/slideLayout" Target="../slideLayouts/slideLayout3.xml"/><Relationship Id="rId6" Type="http://schemas.openxmlformats.org/officeDocument/2006/relationships/image" Target="../media/image9.png"/><Relationship Id="rId11" Type="http://schemas.openxmlformats.org/officeDocument/2006/relationships/image" Target="../media/image5.png"/><Relationship Id="rId5" Type="http://schemas.openxmlformats.org/officeDocument/2006/relationships/image" Target="../media/image3.wmf"/><Relationship Id="rId15" Type="http://schemas.openxmlformats.org/officeDocument/2006/relationships/oleObject" Target="../embeddings/oleObject11.bin"/><Relationship Id="rId10" Type="http://schemas.openxmlformats.org/officeDocument/2006/relationships/image" Target="../media/image10.jpeg"/><Relationship Id="rId4" Type="http://schemas.openxmlformats.org/officeDocument/2006/relationships/oleObject" Target="../embeddings/oleObject9.bin"/><Relationship Id="rId9" Type="http://schemas.openxmlformats.org/officeDocument/2006/relationships/hyperlink" Target="http://www.facebook.com/pages/PosterPresentationscom/217914411419?v=app_4949752878&amp;ref=ts" TargetMode="External"/><Relationship Id="rId14" Type="http://schemas.openxmlformats.org/officeDocument/2006/relationships/image" Target="../media/image8.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a:gsLst>
            <a:gs pos="0">
              <a:schemeClr val="accent6">
                <a:lumMod val="20000"/>
                <a:lumOff val="80000"/>
              </a:schemeClr>
            </a:gs>
            <a:gs pos="100000">
              <a:schemeClr val="bg1"/>
            </a:gs>
          </a:gsLst>
          <a:lin ang="5400000" scaled="1"/>
        </a:gradFill>
        <a:effectLst/>
      </p:bgPr>
    </p:bg>
    <p:spTree>
      <p:nvGrpSpPr>
        <p:cNvPr id="1" name=""/>
        <p:cNvGrpSpPr/>
        <p:nvPr/>
      </p:nvGrpSpPr>
      <p:grpSpPr>
        <a:xfrm>
          <a:off x="0" y="0"/>
          <a:ext cx="0" cy="0"/>
          <a:chOff x="0" y="0"/>
          <a:chExt cx="0" cy="0"/>
        </a:xfrm>
      </p:grpSpPr>
      <p:sp>
        <p:nvSpPr>
          <p:cNvPr id="2" name="Rounded Rectangle 1"/>
          <p:cNvSpPr/>
          <p:nvPr userDrawn="1"/>
        </p:nvSpPr>
        <p:spPr>
          <a:xfrm>
            <a:off x="446073" y="5475145"/>
            <a:ext cx="10058400" cy="26736675"/>
          </a:xfrm>
          <a:prstGeom prst="roundRect">
            <a:avLst>
              <a:gd name="adj" fmla="val 1956"/>
            </a:avLst>
          </a:prstGeom>
          <a:gradFill>
            <a:gsLst>
              <a:gs pos="0">
                <a:schemeClr val="accent6">
                  <a:lumMod val="40000"/>
                  <a:lumOff val="60000"/>
                </a:schemeClr>
              </a:gs>
              <a:gs pos="10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ounded Rectangle 39"/>
          <p:cNvSpPr/>
          <p:nvPr userDrawn="1"/>
        </p:nvSpPr>
        <p:spPr>
          <a:xfrm>
            <a:off x="11428937" y="5475142"/>
            <a:ext cx="10058400" cy="26736675"/>
          </a:xfrm>
          <a:prstGeom prst="roundRect">
            <a:avLst>
              <a:gd name="adj" fmla="val 1956"/>
            </a:avLst>
          </a:prstGeom>
          <a:gradFill>
            <a:gsLst>
              <a:gs pos="0">
                <a:schemeClr val="accent6">
                  <a:lumMod val="40000"/>
                  <a:lumOff val="60000"/>
                </a:schemeClr>
              </a:gs>
              <a:gs pos="10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ounded Rectangle 41"/>
          <p:cNvSpPr/>
          <p:nvPr userDrawn="1"/>
        </p:nvSpPr>
        <p:spPr>
          <a:xfrm>
            <a:off x="22411801" y="5475143"/>
            <a:ext cx="10058400" cy="26736675"/>
          </a:xfrm>
          <a:prstGeom prst="roundRect">
            <a:avLst>
              <a:gd name="adj" fmla="val 1956"/>
            </a:avLst>
          </a:prstGeom>
          <a:gradFill>
            <a:gsLst>
              <a:gs pos="0">
                <a:schemeClr val="accent6">
                  <a:lumMod val="40000"/>
                  <a:lumOff val="60000"/>
                </a:schemeClr>
              </a:gs>
              <a:gs pos="10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Rounded Rectangle 63"/>
          <p:cNvSpPr/>
          <p:nvPr userDrawn="1"/>
        </p:nvSpPr>
        <p:spPr>
          <a:xfrm>
            <a:off x="33394664" y="5475144"/>
            <a:ext cx="10058400" cy="26736675"/>
          </a:xfrm>
          <a:prstGeom prst="roundRect">
            <a:avLst>
              <a:gd name="adj" fmla="val 1956"/>
            </a:avLst>
          </a:prstGeom>
          <a:gradFill>
            <a:gsLst>
              <a:gs pos="0">
                <a:schemeClr val="accent6">
                  <a:lumMod val="40000"/>
                  <a:lumOff val="60000"/>
                </a:schemeClr>
              </a:gs>
              <a:gs pos="10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0" name="Group 29"/>
          <p:cNvGrpSpPr/>
          <p:nvPr userDrawn="1"/>
        </p:nvGrpSpPr>
        <p:grpSpPr>
          <a:xfrm>
            <a:off x="-11225189" y="-1"/>
            <a:ext cx="11018865" cy="32918401"/>
            <a:chOff x="-11225189" y="-1"/>
            <a:chExt cx="11018865" cy="32918401"/>
          </a:xfrm>
        </p:grpSpPr>
        <p:sp>
          <p:nvSpPr>
            <p:cNvPr id="31" name="Rectangle 30"/>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3200" b="1" spc="0" dirty="0" smtClean="0">
                  <a:solidFill>
                    <a:srgbClr val="FF0000"/>
                  </a:solidFill>
                  <a:latin typeface="Trebuchet MS" pitchFamily="34" charset="0"/>
                </a:rPr>
                <a:t>(—THIS SIDEBAR DOES NOT PRINT—)</a:t>
              </a:r>
              <a:endParaRPr lang="en-US" sz="3200" b="1" spc="600" dirty="0" smtClean="0">
                <a:solidFill>
                  <a:schemeClr val="bg1"/>
                </a:solidFill>
                <a:latin typeface="Trebuchet MS" pitchFamily="34" charset="0"/>
              </a:endParaRPr>
            </a:p>
            <a:p>
              <a:pPr algn="ctr"/>
              <a:r>
                <a:rPr lang="en-US" sz="4000" b="1" spc="600" dirty="0" smtClean="0">
                  <a:solidFill>
                    <a:schemeClr val="bg1"/>
                  </a:solidFill>
                  <a:latin typeface="Trebuchet MS" pitchFamily="34" charset="0"/>
                </a:rPr>
                <a:t>DESIGN</a:t>
              </a:r>
              <a:r>
                <a:rPr lang="en-US" sz="4000" b="1" spc="600" baseline="0" dirty="0" smtClean="0">
                  <a:solidFill>
                    <a:schemeClr val="bg1"/>
                  </a:solidFill>
                  <a:latin typeface="Trebuchet MS" pitchFamily="34" charset="0"/>
                </a:rPr>
                <a:t> </a:t>
              </a:r>
              <a:r>
                <a:rPr lang="en-US" sz="4000" b="1" spc="600" dirty="0" smtClean="0">
                  <a:solidFill>
                    <a:schemeClr val="bg1"/>
                  </a:solidFill>
                  <a:latin typeface="Trebuchet MS" pitchFamily="34" charset="0"/>
                </a:rPr>
                <a:t>GUIDE</a:t>
              </a:r>
            </a:p>
            <a:p>
              <a:pPr algn="ctr"/>
              <a:endParaRPr lang="en-US" sz="2800" b="1" dirty="0" smtClean="0">
                <a:latin typeface="Trebuchet MS" pitchFamily="34" charset="0"/>
              </a:endParaRPr>
            </a:p>
            <a:p>
              <a:pPr defTabSz="3765639"/>
              <a:r>
                <a:rPr lang="en-US" sz="2800" i="0" dirty="0" smtClean="0">
                  <a:latin typeface="Trebuchet MS" pitchFamily="34" charset="0"/>
                </a:rPr>
                <a:t>This PowerPoint</a:t>
              </a:r>
              <a:r>
                <a:rPr lang="en-US" sz="2800" i="0" baseline="0" dirty="0" smtClean="0">
                  <a:latin typeface="Trebuchet MS" pitchFamily="34" charset="0"/>
                </a:rPr>
                <a:t> </a:t>
              </a:r>
              <a:r>
                <a:rPr lang="en-US" sz="2800" i="0" dirty="0" smtClean="0">
                  <a:latin typeface="Trebuchet MS" pitchFamily="34" charset="0"/>
                </a:rPr>
                <a:t>2007 template produces</a:t>
              </a:r>
              <a:r>
                <a:rPr lang="en-US" sz="2800" i="0" baseline="0" dirty="0" smtClean="0">
                  <a:latin typeface="Trebuchet MS" pitchFamily="34" charset="0"/>
                </a:rPr>
                <a:t> </a:t>
              </a:r>
              <a:r>
                <a:rPr lang="en-US" sz="2800" i="0" dirty="0" smtClean="0">
                  <a:latin typeface="Trebuchet MS" pitchFamily="34" charset="0"/>
                </a:rPr>
                <a:t>a 36”x48” presentation poster. </a:t>
              </a:r>
              <a:r>
                <a:rPr lang="en-US" sz="2800" dirty="0" smtClean="0">
                  <a:latin typeface="Trebuchet MS" pitchFamily="34" charset="0"/>
                </a:rPr>
                <a:t>You</a:t>
              </a:r>
              <a:r>
                <a:rPr lang="en-US" sz="2800" baseline="0" dirty="0" smtClean="0">
                  <a:latin typeface="Trebuchet MS" pitchFamily="34" charset="0"/>
                </a:rPr>
                <a:t> can u</a:t>
              </a:r>
              <a:r>
                <a:rPr lang="en-US" sz="2800" dirty="0" smtClean="0">
                  <a:latin typeface="Trebuchet MS" pitchFamily="34" charset="0"/>
                </a:rPr>
                <a:t>se</a:t>
              </a:r>
              <a:r>
                <a:rPr lang="en-US" sz="2800" baseline="0" dirty="0" smtClean="0">
                  <a:latin typeface="Trebuchet MS" pitchFamily="34" charset="0"/>
                </a:rPr>
                <a:t> it to create your research poster and </a:t>
              </a:r>
              <a:r>
                <a:rPr lang="en-US" sz="2800" dirty="0" smtClean="0">
                  <a:latin typeface="Trebuchet MS" pitchFamily="34" charset="0"/>
                </a:rPr>
                <a:t>save valuable time placing titles, subtitles,</a:t>
              </a:r>
              <a:r>
                <a:rPr lang="en-US" sz="2800" baseline="0" dirty="0" smtClean="0">
                  <a:latin typeface="Trebuchet MS" pitchFamily="34" charset="0"/>
                </a:rPr>
                <a:t> text, and graphics</a:t>
              </a:r>
              <a:r>
                <a:rPr lang="en-US" sz="2800" dirty="0" smtClean="0">
                  <a:latin typeface="Trebuchet MS" pitchFamily="34" charset="0"/>
                </a:rPr>
                <a:t>. </a:t>
              </a:r>
            </a:p>
            <a:p>
              <a:pPr defTabSz="3765639"/>
              <a:endParaRPr lang="en-US" sz="2800" dirty="0" smtClean="0">
                <a:latin typeface="Trebuchet MS" pitchFamily="34" charset="0"/>
              </a:endParaRPr>
            </a:p>
            <a:p>
              <a:pPr defTabSz="4389219"/>
              <a:r>
                <a:rPr lang="en-US" sz="2800" dirty="0" smtClean="0">
                  <a:latin typeface="Trebuchet MS" pitchFamily="34" charset="0"/>
                </a:rPr>
                <a:t>We provide a series of online tutorials that will guide you through the poster design process and answer your poster production questions. To view our template tutorials, go online to </a:t>
              </a:r>
              <a:r>
                <a:rPr lang="en-US" sz="2800" b="1" dirty="0" smtClean="0">
                  <a:solidFill>
                    <a:srgbClr val="FFC000"/>
                  </a:solidFill>
                  <a:latin typeface="Trebuchet MS" pitchFamily="34" charset="0"/>
                </a:rPr>
                <a:t>PosterPresentations.com</a:t>
              </a:r>
              <a:r>
                <a:rPr lang="en-US" sz="2800" b="1" dirty="0" smtClean="0">
                  <a:solidFill>
                    <a:schemeClr val="bg1"/>
                  </a:solidFill>
                  <a:latin typeface="Trebuchet MS" pitchFamily="34" charset="0"/>
                </a:rPr>
                <a:t> </a:t>
              </a:r>
              <a:r>
                <a:rPr lang="en-US" sz="2800" dirty="0" smtClean="0">
                  <a:solidFill>
                    <a:schemeClr val="bg1"/>
                  </a:solidFill>
                  <a:latin typeface="Trebuchet MS" pitchFamily="34" charset="0"/>
                </a:rPr>
                <a:t>and click on HELP DESK.</a:t>
              </a:r>
            </a:p>
            <a:p>
              <a:pPr defTabSz="4389219"/>
              <a:endParaRPr lang="en-US" sz="2800" dirty="0" smtClean="0">
                <a:latin typeface="Trebuchet MS" pitchFamily="34" charset="0"/>
              </a:endParaRPr>
            </a:p>
            <a:p>
              <a:pPr defTabSz="4389219"/>
              <a:r>
                <a:rPr lang="en-US" sz="2800" dirty="0" smtClean="0">
                  <a:solidFill>
                    <a:schemeClr val="bg1"/>
                  </a:solidFill>
                  <a:latin typeface="Trebuchet MS" pitchFamily="34" charset="0"/>
                </a:rPr>
                <a:t>When</a:t>
              </a:r>
              <a:r>
                <a:rPr lang="en-US" sz="2800" baseline="0" dirty="0" smtClean="0">
                  <a:solidFill>
                    <a:schemeClr val="bg1"/>
                  </a:solidFill>
                  <a:latin typeface="Trebuchet MS" pitchFamily="34" charset="0"/>
                </a:rPr>
                <a:t> you are ready to print your poster</a:t>
              </a:r>
              <a:r>
                <a:rPr lang="en-US" sz="2800" dirty="0" smtClean="0">
                  <a:solidFill>
                    <a:schemeClr val="bg1"/>
                  </a:solidFill>
                  <a:latin typeface="Trebuchet MS" pitchFamily="34" charset="0"/>
                </a:rPr>
                <a:t>,</a:t>
              </a:r>
              <a:r>
                <a:rPr lang="en-US" sz="2800" baseline="0" dirty="0" smtClean="0">
                  <a:solidFill>
                    <a:schemeClr val="bg1"/>
                  </a:solidFill>
                  <a:latin typeface="Trebuchet MS" pitchFamily="34" charset="0"/>
                </a:rPr>
                <a:t> go online to </a:t>
              </a:r>
              <a:r>
                <a:rPr lang="en-US" sz="2800" b="0" dirty="0" smtClean="0">
                  <a:solidFill>
                    <a:schemeClr val="bg1"/>
                  </a:solidFill>
                  <a:latin typeface="Trebuchet MS" pitchFamily="34" charset="0"/>
                </a:rPr>
                <a:t>PosterPresentations.com</a:t>
              </a:r>
              <a:r>
                <a:rPr lang="en-US" sz="2800" dirty="0" smtClean="0">
                  <a:solidFill>
                    <a:schemeClr val="bg1"/>
                  </a:solidFill>
                  <a:latin typeface="Trebuchet MS" pitchFamily="34" charset="0"/>
                </a:rPr>
                <a:t/>
              </a:r>
              <a:br>
                <a:rPr lang="en-US" sz="2800" dirty="0" smtClean="0">
                  <a:solidFill>
                    <a:schemeClr val="bg1"/>
                  </a:solidFill>
                  <a:latin typeface="Trebuchet MS" pitchFamily="34" charset="0"/>
                </a:rPr>
              </a:br>
              <a:endParaRPr lang="en-US" sz="2800" dirty="0" smtClean="0">
                <a:solidFill>
                  <a:schemeClr val="bg1"/>
                </a:solidFill>
                <a:latin typeface="Trebuchet MS" pitchFamily="34" charset="0"/>
              </a:endParaRPr>
            </a:p>
            <a:p>
              <a:pPr algn="l" defTabSz="3765639"/>
              <a:r>
                <a:rPr lang="en-US" sz="2800" b="0" dirty="0" smtClean="0">
                  <a:solidFill>
                    <a:schemeClr val="bg1"/>
                  </a:solidFill>
                  <a:latin typeface="Trebuchet MS" pitchFamily="34" charset="0"/>
                </a:rPr>
                <a:t>Need</a:t>
              </a:r>
              <a:r>
                <a:rPr lang="en-US" sz="2800" b="0" baseline="0" dirty="0" smtClean="0">
                  <a:solidFill>
                    <a:schemeClr val="bg1"/>
                  </a:solidFill>
                  <a:latin typeface="Trebuchet MS" pitchFamily="34" charset="0"/>
                </a:rPr>
                <a:t> assistance? Call us at </a:t>
              </a:r>
              <a:r>
                <a:rPr lang="en-US" sz="2800" b="0" dirty="0" smtClean="0">
                  <a:solidFill>
                    <a:srgbClr val="FFC000"/>
                  </a:solidFill>
                  <a:latin typeface="Trebuchet MS" pitchFamily="34" charset="0"/>
                </a:rPr>
                <a:t>1.510.649.3001</a:t>
              </a:r>
            </a:p>
            <a:p>
              <a:pPr algn="l" defTabSz="3765639"/>
              <a:endParaRPr lang="en-US" sz="3600" b="1" dirty="0" smtClean="0">
                <a:solidFill>
                  <a:srgbClr val="FFFF00"/>
                </a:solidFill>
                <a:latin typeface="Trebuchet MS" pitchFamily="34" charset="0"/>
              </a:endParaRPr>
            </a:p>
            <a:p>
              <a:pPr algn="ctr"/>
              <a:endParaRPr lang="en-US" sz="2400" b="1" dirty="0" smtClean="0">
                <a:solidFill>
                  <a:schemeClr val="bg1"/>
                </a:solidFill>
                <a:latin typeface="Trebuchet MS" pitchFamily="34" charset="0"/>
              </a:endParaRPr>
            </a:p>
            <a:p>
              <a:pPr algn="ctr"/>
              <a:r>
                <a:rPr lang="en-US" sz="4000" b="1" spc="600" dirty="0" smtClean="0">
                  <a:solidFill>
                    <a:schemeClr val="bg1"/>
                  </a:solidFill>
                  <a:latin typeface="Trebuchet MS" pitchFamily="34" charset="0"/>
                </a:rPr>
                <a:t>QUICK START</a:t>
              </a:r>
            </a:p>
            <a:p>
              <a:pPr algn="ctr"/>
              <a:endParaRPr lang="en-US" sz="3200" b="1" baseline="0" dirty="0" smtClean="0">
                <a:solidFill>
                  <a:schemeClr val="bg1"/>
                </a:solidFill>
                <a:latin typeface="Trebuchet MS" pitchFamily="34" charset="0"/>
              </a:endParaRPr>
            </a:p>
            <a:p>
              <a:pPr algn="ctr"/>
              <a:r>
                <a:rPr lang="en-US" sz="3200" b="1" baseline="0" dirty="0" smtClean="0">
                  <a:solidFill>
                    <a:srgbClr val="FFC000"/>
                  </a:solidFill>
                  <a:latin typeface="Trebuchet MS" pitchFamily="34" charset="0"/>
                </a:rPr>
                <a:t>Zoom in and out</a:t>
              </a:r>
            </a:p>
            <a:p>
              <a:pPr marL="1892300" indent="-1892300" algn="l" defTabSz="850900"/>
              <a:r>
                <a:rPr lang="en-US" sz="2400" b="0" baseline="0" dirty="0" smtClean="0">
                  <a:solidFill>
                    <a:schemeClr val="bg1"/>
                  </a:solidFill>
                  <a:latin typeface="Trebuchet MS" pitchFamily="34" charset="0"/>
                </a:rPr>
                <a:t>	</a:t>
              </a:r>
              <a:r>
                <a:rPr lang="en-US" sz="2400" b="0" baseline="0" dirty="0" smtClean="0">
                  <a:solidFill>
                    <a:schemeClr val="bg1">
                      <a:lumMod val="75000"/>
                    </a:schemeClr>
                  </a:solidFill>
                  <a:latin typeface="Trebuchet MS" pitchFamily="34" charset="0"/>
                </a:rPr>
                <a:t>As you work on your poster zoom in and out to the level that is more comfortable to you. </a:t>
              </a:r>
            </a:p>
            <a:p>
              <a:pPr marL="1892300" indent="-1892300" algn="l" defTabSz="850900"/>
              <a:r>
                <a:rPr lang="en-US" sz="2400" b="1" baseline="0" dirty="0" smtClean="0">
                  <a:solidFill>
                    <a:schemeClr val="bg1">
                      <a:lumMod val="75000"/>
                    </a:schemeClr>
                  </a:solidFill>
                  <a:latin typeface="Trebuchet MS" pitchFamily="34" charset="0"/>
                </a:rPr>
                <a:t>	</a:t>
              </a:r>
              <a:r>
                <a:rPr lang="en-US" sz="2400" b="0" baseline="0" dirty="0" smtClean="0">
                  <a:solidFill>
                    <a:schemeClr val="bg1">
                      <a:lumMod val="75000"/>
                    </a:schemeClr>
                  </a:solidFill>
                  <a:latin typeface="Trebuchet MS" pitchFamily="34" charset="0"/>
                </a:rPr>
                <a:t>Go to VIEW &gt; ZOOM.</a:t>
              </a:r>
            </a:p>
            <a:p>
              <a:pPr algn="l"/>
              <a:endParaRPr lang="en-US" sz="2800" b="0" baseline="0" dirty="0" smtClean="0">
                <a:solidFill>
                  <a:schemeClr val="bg1"/>
                </a:solidFill>
                <a:latin typeface="Trebuchet MS" pitchFamily="34" charset="0"/>
              </a:endParaRPr>
            </a:p>
            <a:p>
              <a:pPr algn="ctr"/>
              <a:r>
                <a:rPr lang="en-US" sz="3200" b="1" baseline="0" dirty="0" smtClean="0">
                  <a:solidFill>
                    <a:srgbClr val="FFC000"/>
                  </a:solidFill>
                  <a:latin typeface="Trebuchet MS" pitchFamily="34" charset="0"/>
                </a:rPr>
                <a:t>Title, Authors, and Affiliations</a:t>
              </a:r>
            </a:p>
            <a:p>
              <a:pPr algn="l"/>
              <a:r>
                <a:rPr lang="en-US" sz="2400" b="0" baseline="0" dirty="0" smtClean="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smtClean="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smtClean="0">
                <a:solidFill>
                  <a:schemeClr val="bg1">
                    <a:lumMod val="75000"/>
                  </a:schemeClr>
                </a:solidFill>
                <a:latin typeface="Trebuchet MS" pitchFamily="34" charset="0"/>
              </a:endParaRPr>
            </a:p>
            <a:p>
              <a:pPr algn="l"/>
              <a:r>
                <a:rPr lang="en-US" sz="2400" b="1" spc="300" baseline="0" dirty="0" smtClean="0">
                  <a:solidFill>
                    <a:srgbClr val="FFC000"/>
                  </a:solidFill>
                  <a:latin typeface="Trebuchet MS" pitchFamily="34" charset="0"/>
                </a:rPr>
                <a:t>TIP</a:t>
              </a:r>
              <a:r>
                <a:rPr lang="en-US" sz="2400" b="1" baseline="0" dirty="0" smtClean="0">
                  <a:solidFill>
                    <a:srgbClr val="FFC000"/>
                  </a:solidFill>
                  <a:latin typeface="Trebuchet MS" pitchFamily="34" charset="0"/>
                </a:rPr>
                <a:t>: </a:t>
              </a:r>
              <a:r>
                <a:rPr lang="en-US" sz="2400" b="0" baseline="0" dirty="0" smtClean="0">
                  <a:solidFill>
                    <a:schemeClr val="bg1">
                      <a:lumMod val="75000"/>
                    </a:schemeClr>
                  </a:solidFill>
                  <a:latin typeface="Trebuchet MS" pitchFamily="34" charset="0"/>
                </a:rPr>
                <a:t>The font size of your title should be bigger than your name(s) and institution name(s).</a:t>
              </a:r>
            </a:p>
            <a:p>
              <a:pPr algn="l"/>
              <a:r>
                <a:rPr lang="en-US" sz="2800" b="1" baseline="0" dirty="0" smtClean="0">
                  <a:solidFill>
                    <a:schemeClr val="bg1"/>
                  </a:solidFill>
                  <a:latin typeface="Trebuchet MS" pitchFamily="34" charset="0"/>
                </a:rPr>
                <a:t/>
              </a:r>
              <a:br>
                <a:rPr lang="en-US" sz="2800" b="1" baseline="0" dirty="0" smtClean="0">
                  <a:solidFill>
                    <a:schemeClr val="bg1"/>
                  </a:solidFill>
                  <a:latin typeface="Trebuchet MS" pitchFamily="34" charset="0"/>
                </a:rPr>
              </a:br>
              <a:endParaRPr lang="en-US" sz="2800" b="1" dirty="0" smtClean="0">
                <a:solidFill>
                  <a:schemeClr val="bg1"/>
                </a:solidFill>
                <a:latin typeface="Trebuchet MS" pitchFamily="34" charset="0"/>
              </a:endParaRPr>
            </a:p>
            <a:p>
              <a:pPr algn="ctr"/>
              <a:endParaRPr lang="en-US" sz="2800" b="1" dirty="0" smtClean="0">
                <a:solidFill>
                  <a:srgbClr val="FFC000"/>
                </a:solidFill>
                <a:latin typeface="Trebuchet MS" pitchFamily="34" charset="0"/>
              </a:endParaRPr>
            </a:p>
            <a:p>
              <a:pPr algn="ctr"/>
              <a:endParaRPr lang="en-US" sz="2800" b="1" dirty="0" smtClean="0">
                <a:solidFill>
                  <a:srgbClr val="FFC000"/>
                </a:solidFill>
                <a:latin typeface="Trebuchet MS" pitchFamily="34" charset="0"/>
              </a:endParaRPr>
            </a:p>
            <a:p>
              <a:pPr algn="ctr"/>
              <a:r>
                <a:rPr lang="en-US" sz="3200" b="1" dirty="0" smtClean="0">
                  <a:solidFill>
                    <a:srgbClr val="FFC000"/>
                  </a:solidFill>
                  <a:latin typeface="Trebuchet MS" pitchFamily="34" charset="0"/>
                </a:rPr>
                <a:t>Adding Logos</a:t>
              </a:r>
              <a:r>
                <a:rPr lang="en-US" sz="3200" b="1" baseline="0" dirty="0" smtClean="0">
                  <a:solidFill>
                    <a:srgbClr val="FFC000"/>
                  </a:solidFill>
                  <a:latin typeface="Trebuchet MS" pitchFamily="34" charset="0"/>
                </a:rPr>
                <a:t> / Seals</a:t>
              </a:r>
            </a:p>
            <a:p>
              <a:pPr algn="l"/>
              <a:r>
                <a:rPr lang="en-US" sz="2400" b="0" baseline="0" dirty="0" smtClean="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300" baseline="0" dirty="0" smtClean="0">
                <a:solidFill>
                  <a:schemeClr val="bg1">
                    <a:lumMod val="75000"/>
                  </a:schemeClr>
                </a:solidFill>
                <a:latin typeface="Trebuchet MS" pitchFamily="34" charset="0"/>
              </a:endParaRPr>
            </a:p>
            <a:p>
              <a:pPr algn="l"/>
              <a:r>
                <a:rPr lang="en-US" sz="2400" b="1" spc="300" baseline="0" dirty="0" smtClean="0">
                  <a:solidFill>
                    <a:srgbClr val="FFC000"/>
                  </a:solidFill>
                  <a:latin typeface="Trebuchet MS" pitchFamily="34" charset="0"/>
                </a:rPr>
                <a:t>TIP:</a:t>
              </a:r>
              <a:r>
                <a:rPr lang="en-US" sz="2400" b="1" spc="0" baseline="0" dirty="0" smtClean="0">
                  <a:solidFill>
                    <a:srgbClr val="FFC000"/>
                  </a:solidFill>
                  <a:latin typeface="Trebuchet MS" pitchFamily="34" charset="0"/>
                </a:rPr>
                <a:t> </a:t>
              </a:r>
              <a:r>
                <a:rPr lang="en-US" sz="2400" b="0" baseline="0" dirty="0" smtClean="0">
                  <a:solidFill>
                    <a:schemeClr val="bg1">
                      <a:lumMod val="75000"/>
                    </a:schemeClr>
                  </a:solidFill>
                  <a:latin typeface="Trebuchet MS" pitchFamily="34" charset="0"/>
                </a:rPr>
                <a:t>See if your school’s logo is available on our free poster templates page.</a:t>
              </a:r>
            </a:p>
            <a:p>
              <a:pPr algn="l"/>
              <a:endParaRPr lang="en-US" sz="2400" b="0" baseline="0" dirty="0" smtClean="0">
                <a:latin typeface="Trebuchet MS" pitchFamily="34" charset="0"/>
              </a:endParaRPr>
            </a:p>
            <a:p>
              <a:pPr algn="ctr"/>
              <a:r>
                <a:rPr lang="en-US" sz="3200" b="1" baseline="0" dirty="0" smtClean="0">
                  <a:solidFill>
                    <a:srgbClr val="FFC000"/>
                  </a:solidFill>
                  <a:latin typeface="Trebuchet MS" pitchFamily="34" charset="0"/>
                </a:rPr>
                <a:t>Photographs / Graphics</a:t>
              </a:r>
            </a:p>
            <a:p>
              <a:pPr algn="l" defTabSz="977900"/>
              <a:r>
                <a:rPr lang="en-US" sz="2400" b="0" baseline="0" dirty="0" smtClean="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smtClean="0">
                  <a:solidFill>
                    <a:schemeClr val="bg1">
                      <a:lumMod val="75000"/>
                    </a:schemeClr>
                  </a:solidFill>
                  <a:latin typeface="Trebuchet MS" pitchFamily="34" charset="0"/>
                </a:rPr>
                <a:t>disproportionally.</a:t>
              </a:r>
            </a:p>
            <a:p>
              <a:pPr algn="l" defTabSz="977900"/>
              <a:endParaRPr lang="en-US" sz="2400" b="0" baseline="0" dirty="0" smtClean="0">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r>
                <a:rPr lang="en-US" sz="3200" b="1" baseline="0" dirty="0" smtClean="0">
                  <a:solidFill>
                    <a:srgbClr val="FFC000"/>
                  </a:solidFill>
                  <a:latin typeface="Trebuchet MS" pitchFamily="34" charset="0"/>
                </a:rPr>
                <a:t>Image Quality Check</a:t>
              </a:r>
            </a:p>
            <a:p>
              <a:pPr lvl="0" algn="l" defTabSz="977900"/>
              <a:r>
                <a:rPr lang="en-US" sz="2400" b="0" baseline="0" dirty="0" smtClean="0">
                  <a:solidFill>
                    <a:schemeClr val="bg1">
                      <a:lumMod val="75000"/>
                    </a:schemeClr>
                  </a:solidFill>
                  <a:latin typeface="Trebuchet MS" pitchFamily="34" charset="0"/>
                </a:rPr>
                <a:t>Zoom in and look at your images at 100% magnification. If they look good they will print well. </a:t>
              </a:r>
              <a:endParaRPr lang="en-US" sz="2800" b="0" dirty="0" smtClean="0">
                <a:latin typeface="Trebuchet MS" pitchFamily="34" charset="0"/>
              </a:endParaRPr>
            </a:p>
          </p:txBody>
        </p:sp>
        <p:cxnSp>
          <p:nvCxnSpPr>
            <p:cNvPr id="32" name="Straight Connector 31"/>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36" name="Picture 35"/>
            <p:cNvPicPr>
              <a:picLocks noChangeAspect="1"/>
            </p:cNvPicPr>
            <p:nvPr userDrawn="1"/>
          </p:nvPicPr>
          <p:blipFill>
            <a:blip r:embed="rId4"/>
            <a:stretch>
              <a:fillRect/>
            </a:stretch>
          </p:blipFill>
          <p:spPr>
            <a:xfrm>
              <a:off x="-10740740" y="10261718"/>
              <a:ext cx="1597666" cy="1201935"/>
            </a:xfrm>
            <a:prstGeom prst="rect">
              <a:avLst/>
            </a:prstGeom>
          </p:spPr>
        </p:pic>
        <p:pic>
          <p:nvPicPr>
            <p:cNvPr id="37" name="Picture 36"/>
            <p:cNvPicPr>
              <a:picLocks noChangeAspect="1"/>
            </p:cNvPicPr>
            <p:nvPr userDrawn="1"/>
          </p:nvPicPr>
          <p:blipFill>
            <a:blip r:embed="rId5"/>
            <a:stretch>
              <a:fillRect/>
            </a:stretch>
          </p:blipFill>
          <p:spPr>
            <a:xfrm>
              <a:off x="-10732765" y="15696927"/>
              <a:ext cx="9986808" cy="1053596"/>
            </a:xfrm>
            <a:prstGeom prst="rect">
              <a:avLst/>
            </a:prstGeom>
          </p:spPr>
        </p:pic>
        <p:grpSp>
          <p:nvGrpSpPr>
            <p:cNvPr id="38" name="Group 37"/>
            <p:cNvGrpSpPr/>
            <p:nvPr userDrawn="1"/>
          </p:nvGrpSpPr>
          <p:grpSpPr>
            <a:xfrm>
              <a:off x="-9744993" y="23540957"/>
              <a:ext cx="7531182" cy="2120439"/>
              <a:chOff x="-4470427" y="11016658"/>
              <a:chExt cx="3470785" cy="974220"/>
            </a:xfrm>
          </p:grpSpPr>
          <p:grpSp>
            <p:nvGrpSpPr>
              <p:cNvPr id="46" name="Group 45"/>
              <p:cNvGrpSpPr/>
              <p:nvPr userDrawn="1"/>
            </p:nvGrpSpPr>
            <p:grpSpPr>
              <a:xfrm>
                <a:off x="-2783495" y="11060886"/>
                <a:ext cx="624431" cy="893535"/>
                <a:chOff x="-3958697" y="11117435"/>
                <a:chExt cx="779338" cy="1280430"/>
              </a:xfrm>
            </p:grpSpPr>
            <p:pic>
              <p:nvPicPr>
                <p:cNvPr id="52" name="Picture 51"/>
                <p:cNvPicPr>
                  <a:picLocks noChangeAspect="1"/>
                </p:cNvPicPr>
                <p:nvPr userDrawn="1"/>
              </p:nvPicPr>
              <p:blipFill>
                <a:blip r:embed="rId6"/>
                <a:stretch>
                  <a:fillRect/>
                </a:stretch>
              </p:blipFill>
              <p:spPr>
                <a:xfrm>
                  <a:off x="-3948160" y="11117435"/>
                  <a:ext cx="768801" cy="1090857"/>
                </a:xfrm>
                <a:prstGeom prst="rect">
                  <a:avLst/>
                </a:prstGeom>
              </p:spPr>
            </p:pic>
            <p:sp>
              <p:nvSpPr>
                <p:cNvPr id="53" name="TextBox 52"/>
                <p:cNvSpPr txBox="1"/>
                <p:nvPr userDrawn="1"/>
              </p:nvSpPr>
              <p:spPr>
                <a:xfrm>
                  <a:off x="-3958697" y="12114178"/>
                  <a:ext cx="779337" cy="283687"/>
                </a:xfrm>
                <a:prstGeom prst="rect">
                  <a:avLst/>
                </a:prstGeom>
                <a:solidFill>
                  <a:schemeClr val="accent1"/>
                </a:solidFill>
                <a:ln>
                  <a:noFill/>
                </a:ln>
              </p:spPr>
              <p:txBody>
                <a:bodyPr wrap="square" lIns="91440" tIns="91440" rIns="91440" bIns="91440" rtlCol="0">
                  <a:spAutoFit/>
                </a:bodyPr>
                <a:lstStyle/>
                <a:p>
                  <a:pPr algn="ctr"/>
                  <a:r>
                    <a:rPr lang="en-US" sz="1600" b="1" dirty="0" smtClean="0">
                      <a:solidFill>
                        <a:schemeClr val="tx1"/>
                      </a:solidFill>
                    </a:rPr>
                    <a:t>ORIGINAL</a:t>
                  </a:r>
                  <a:endParaRPr lang="en-US" sz="1600" b="1" dirty="0">
                    <a:solidFill>
                      <a:schemeClr val="tx1"/>
                    </a:solidFill>
                  </a:endParaRPr>
                </a:p>
              </p:txBody>
            </p:sp>
          </p:grpSp>
          <p:grpSp>
            <p:nvGrpSpPr>
              <p:cNvPr id="47" name="Group 46"/>
              <p:cNvGrpSpPr/>
              <p:nvPr userDrawn="1"/>
            </p:nvGrpSpPr>
            <p:grpSpPr>
              <a:xfrm>
                <a:off x="-2033159" y="11060889"/>
                <a:ext cx="1033517" cy="893529"/>
                <a:chOff x="-2921738" y="11200127"/>
                <a:chExt cx="1420279" cy="1227904"/>
              </a:xfrm>
            </p:grpSpPr>
            <p:pic>
              <p:nvPicPr>
                <p:cNvPr id="50" name="Picture 49"/>
                <p:cNvPicPr>
                  <a:picLocks noChangeAspect="1"/>
                </p:cNvPicPr>
                <p:nvPr userDrawn="1"/>
              </p:nvPicPr>
              <p:blipFill>
                <a:blip r:embed="rId6"/>
                <a:stretch>
                  <a:fillRect/>
                </a:stretch>
              </p:blipFill>
              <p:spPr>
                <a:xfrm>
                  <a:off x="-2921738" y="11200127"/>
                  <a:ext cx="1420279" cy="1029694"/>
                </a:xfrm>
                <a:prstGeom prst="rect">
                  <a:avLst/>
                </a:prstGeom>
              </p:spPr>
            </p:pic>
            <p:sp>
              <p:nvSpPr>
                <p:cNvPr id="51" name="TextBox 50"/>
                <p:cNvSpPr txBox="1"/>
                <p:nvPr userDrawn="1"/>
              </p:nvSpPr>
              <p:spPr>
                <a:xfrm>
                  <a:off x="-2918991" y="12175418"/>
                  <a:ext cx="1417532" cy="252613"/>
                </a:xfrm>
                <a:prstGeom prst="rect">
                  <a:avLst/>
                </a:prstGeom>
                <a:solidFill>
                  <a:srgbClr val="FF0000"/>
                </a:solidFill>
              </p:spPr>
              <p:txBody>
                <a:bodyPr wrap="square" lIns="457200" tIns="91440" rIns="457200" bIns="91440" rtlCol="0">
                  <a:spAutoFit/>
                </a:bodyPr>
                <a:lstStyle/>
                <a:p>
                  <a:pPr algn="ctr"/>
                  <a:r>
                    <a:rPr lang="en-US" sz="1400" b="1" dirty="0" smtClean="0">
                      <a:solidFill>
                        <a:schemeClr val="bg1"/>
                      </a:solidFill>
                    </a:rPr>
                    <a:t>DISTORTED</a:t>
                  </a:r>
                  <a:endParaRPr lang="en-US" sz="700" b="1" dirty="0">
                    <a:solidFill>
                      <a:schemeClr val="bg1"/>
                    </a:solidFill>
                  </a:endParaRPr>
                </a:p>
              </p:txBody>
            </p:sp>
          </p:grpSp>
          <p:pic>
            <p:nvPicPr>
              <p:cNvPr id="48" name="Picture 47"/>
              <p:cNvPicPr>
                <a:picLocks noChangeAspect="1"/>
              </p:cNvPicPr>
              <p:nvPr userDrawn="1"/>
            </p:nvPicPr>
            <p:blipFill>
              <a:blip r:embed="rId7"/>
              <a:stretch>
                <a:fillRect/>
              </a:stretch>
            </p:blipFill>
            <p:spPr>
              <a:xfrm>
                <a:off x="-4470427" y="11016658"/>
                <a:ext cx="1098742" cy="847761"/>
              </a:xfrm>
              <a:prstGeom prst="rect">
                <a:avLst/>
              </a:prstGeom>
            </p:spPr>
          </p:pic>
          <p:sp>
            <p:nvSpPr>
              <p:cNvPr id="49" name="TextBox 48"/>
              <p:cNvSpPr txBox="1"/>
              <p:nvPr userDrawn="1"/>
            </p:nvSpPr>
            <p:spPr>
              <a:xfrm>
                <a:off x="-4440600" y="11665645"/>
                <a:ext cx="1035685" cy="325233"/>
              </a:xfrm>
              <a:prstGeom prst="rect">
                <a:avLst/>
              </a:prstGeom>
              <a:noFill/>
            </p:spPr>
            <p:txBody>
              <a:bodyPr wrap="square" lIns="457200" tIns="457200" rIns="457200" bIns="0" rtlCol="0">
                <a:spAutoFit/>
              </a:bodyPr>
              <a:lstStyle/>
              <a:p>
                <a:pPr algn="ctr"/>
                <a:r>
                  <a:rPr lang="en-US" sz="1600" dirty="0" smtClean="0">
                    <a:solidFill>
                      <a:schemeClr val="bg1"/>
                    </a:solidFill>
                  </a:rPr>
                  <a:t>Corner</a:t>
                </a:r>
                <a:r>
                  <a:rPr lang="en-US" sz="1600" baseline="0" dirty="0" smtClean="0">
                    <a:solidFill>
                      <a:schemeClr val="bg1"/>
                    </a:solidFill>
                  </a:rPr>
                  <a:t> handles</a:t>
                </a:r>
                <a:endParaRPr lang="en-US" sz="1600" dirty="0">
                  <a:solidFill>
                    <a:schemeClr val="bg1"/>
                  </a:solidFill>
                </a:endParaRPr>
              </a:p>
            </p:txBody>
          </p:sp>
        </p:grpSp>
        <p:grpSp>
          <p:nvGrpSpPr>
            <p:cNvPr id="39" name="Group 38"/>
            <p:cNvGrpSpPr/>
            <p:nvPr userDrawn="1"/>
          </p:nvGrpSpPr>
          <p:grpSpPr>
            <a:xfrm>
              <a:off x="-10398793" y="27751410"/>
              <a:ext cx="9323012" cy="2453251"/>
              <a:chOff x="-4754996" y="12734136"/>
              <a:chExt cx="4296559" cy="1127128"/>
            </a:xfrm>
          </p:grpSpPr>
          <p:graphicFrame>
            <p:nvGraphicFramePr>
              <p:cNvPr id="41" name="Object 40"/>
              <p:cNvGraphicFramePr>
                <a:graphicFrameLocks noChangeAspect="1"/>
              </p:cNvGraphicFramePr>
              <p:nvPr userDrawn="1">
                <p:extLst>
                  <p:ext uri="{D42A27DB-BD31-4B8C-83A1-F6EECF244321}">
                    <p14:modId xmlns:p14="http://schemas.microsoft.com/office/powerpoint/2010/main" val="2923600614"/>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1606" name="Image" r:id="rId8" imgW="1828440" imgH="1117440" progId="Photoshop.Image.13">
                      <p:embed/>
                    </p:oleObj>
                  </mc:Choice>
                  <mc:Fallback>
                    <p:oleObj name="Image" r:id="rId8" imgW="1828440" imgH="1117440" progId="Photoshop.Image.13">
                      <p:embed/>
                      <p:pic>
                        <p:nvPicPr>
                          <p:cNvPr id="0" name=""/>
                          <p:cNvPicPr/>
                          <p:nvPr/>
                        </p:nvPicPr>
                        <p:blipFill>
                          <a:blip r:embed="rId9"/>
                          <a:stretch>
                            <a:fillRect/>
                          </a:stretch>
                        </p:blipFill>
                        <p:spPr>
                          <a:xfrm>
                            <a:off x="-4533347" y="12734142"/>
                            <a:ext cx="1828800" cy="1117600"/>
                          </a:xfrm>
                          <a:prstGeom prst="rect">
                            <a:avLst/>
                          </a:prstGeom>
                        </p:spPr>
                      </p:pic>
                    </p:oleObj>
                  </mc:Fallback>
                </mc:AlternateContent>
              </a:graphicData>
            </a:graphic>
          </p:graphicFrame>
          <p:graphicFrame>
            <p:nvGraphicFramePr>
              <p:cNvPr id="43" name="Object 42"/>
              <p:cNvGraphicFramePr>
                <a:graphicFrameLocks noChangeAspect="1"/>
              </p:cNvGraphicFramePr>
              <p:nvPr userDrawn="1">
                <p:extLst>
                  <p:ext uri="{D42A27DB-BD31-4B8C-83A1-F6EECF244321}">
                    <p14:modId xmlns:p14="http://schemas.microsoft.com/office/powerpoint/2010/main" val="3743875991"/>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1607" name="Image" r:id="rId10" imgW="1828440" imgH="1117440" progId="Photoshop.Image.13">
                      <p:embed/>
                    </p:oleObj>
                  </mc:Choice>
                  <mc:Fallback>
                    <p:oleObj name="Image" r:id="rId10" imgW="1828440" imgH="1117440" progId="Photoshop.Image.13">
                      <p:embed/>
                      <p:pic>
                        <p:nvPicPr>
                          <p:cNvPr id="0" name=""/>
                          <p:cNvPicPr/>
                          <p:nvPr/>
                        </p:nvPicPr>
                        <p:blipFill>
                          <a:blip r:embed="rId11"/>
                          <a:stretch>
                            <a:fillRect/>
                          </a:stretch>
                        </p:blipFill>
                        <p:spPr>
                          <a:xfrm>
                            <a:off x="-2456641" y="12737835"/>
                            <a:ext cx="1828800" cy="1117600"/>
                          </a:xfrm>
                          <a:prstGeom prst="rect">
                            <a:avLst/>
                          </a:prstGeom>
                        </p:spPr>
                      </p:pic>
                    </p:oleObj>
                  </mc:Fallback>
                </mc:AlternateContent>
              </a:graphicData>
            </a:graphic>
          </p:graphicFrame>
          <p:sp>
            <p:nvSpPr>
              <p:cNvPr id="44" name="TextBox 43"/>
              <p:cNvSpPr txBox="1"/>
              <p:nvPr userDrawn="1"/>
            </p:nvSpPr>
            <p:spPr>
              <a:xfrm rot="16200000">
                <a:off x="-5235785" y="13214925"/>
                <a:ext cx="1117601" cy="156024"/>
              </a:xfrm>
              <a:prstGeom prst="rect">
                <a:avLst/>
              </a:prstGeom>
              <a:noFill/>
            </p:spPr>
            <p:txBody>
              <a:bodyPr wrap="square" lIns="91440" tIns="91440" rIns="91440" bIns="0" rtlCol="0">
                <a:spAutoFit/>
              </a:bodyPr>
              <a:lstStyle/>
              <a:p>
                <a:pPr algn="ctr"/>
                <a:r>
                  <a:rPr lang="en-US" sz="1600" dirty="0" smtClean="0">
                    <a:solidFill>
                      <a:srgbClr val="92D050"/>
                    </a:solidFill>
                  </a:rPr>
                  <a:t>Good</a:t>
                </a:r>
                <a:r>
                  <a:rPr lang="en-US" sz="1600" baseline="0" dirty="0" smtClean="0">
                    <a:solidFill>
                      <a:srgbClr val="92D050"/>
                    </a:solidFill>
                  </a:rPr>
                  <a:t> </a:t>
                </a:r>
                <a:r>
                  <a:rPr lang="en-US" sz="1600" baseline="0" dirty="0" smtClean="0">
                    <a:solidFill>
                      <a:schemeClr val="bg1"/>
                    </a:solidFill>
                  </a:rPr>
                  <a:t>printing quality</a:t>
                </a:r>
                <a:endParaRPr lang="en-US" sz="1600" dirty="0">
                  <a:solidFill>
                    <a:schemeClr val="bg1"/>
                  </a:solidFill>
                </a:endParaRPr>
              </a:p>
            </p:txBody>
          </p:sp>
          <p:sp>
            <p:nvSpPr>
              <p:cNvPr id="45" name="TextBox 44"/>
              <p:cNvSpPr txBox="1"/>
              <p:nvPr userDrawn="1"/>
            </p:nvSpPr>
            <p:spPr>
              <a:xfrm rot="16200000">
                <a:off x="-1095250" y="13224452"/>
                <a:ext cx="1117601" cy="156024"/>
              </a:xfrm>
              <a:prstGeom prst="rect">
                <a:avLst/>
              </a:prstGeom>
              <a:noFill/>
            </p:spPr>
            <p:txBody>
              <a:bodyPr wrap="square" lIns="91440" tIns="91440" rIns="91440" bIns="0" rtlCol="0">
                <a:spAutoFit/>
              </a:bodyPr>
              <a:lstStyle/>
              <a:p>
                <a:pPr algn="ctr"/>
                <a:r>
                  <a:rPr lang="en-US" sz="1600" dirty="0" smtClean="0">
                    <a:solidFill>
                      <a:srgbClr val="FF0000"/>
                    </a:solidFill>
                  </a:rPr>
                  <a:t>Bad </a:t>
                </a:r>
                <a:r>
                  <a:rPr lang="en-US" sz="1600" dirty="0" smtClean="0">
                    <a:solidFill>
                      <a:schemeClr val="bg1"/>
                    </a:solidFill>
                  </a:rPr>
                  <a:t>printing quality</a:t>
                </a:r>
                <a:endParaRPr lang="en-US" sz="1600" dirty="0">
                  <a:solidFill>
                    <a:schemeClr val="bg1"/>
                  </a:solidFill>
                </a:endParaRPr>
              </a:p>
            </p:txBody>
          </p:sp>
        </p:grpSp>
      </p:grpSp>
      <p:grpSp>
        <p:nvGrpSpPr>
          <p:cNvPr id="54" name="Group 53"/>
          <p:cNvGrpSpPr/>
          <p:nvPr userDrawn="1"/>
        </p:nvGrpSpPr>
        <p:grpSpPr>
          <a:xfrm>
            <a:off x="44157839" y="-55065"/>
            <a:ext cx="11062139" cy="32973465"/>
            <a:chOff x="44157839" y="-55065"/>
            <a:chExt cx="11062139" cy="32973465"/>
          </a:xfrm>
        </p:grpSpPr>
        <p:sp>
          <p:nvSpPr>
            <p:cNvPr id="55" name="Rectangle 5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000" b="1" spc="600" dirty="0" smtClean="0">
                  <a:solidFill>
                    <a:schemeClr val="bg1"/>
                  </a:solidFill>
                  <a:latin typeface="Trebuchet MS" pitchFamily="34" charset="0"/>
                </a:rPr>
                <a:t>QUICK START (cont.)</a:t>
              </a:r>
            </a:p>
            <a:p>
              <a:pPr algn="ctr"/>
              <a:endParaRPr lang="en-US" sz="3600" b="1" baseline="0" dirty="0" smtClean="0">
                <a:solidFill>
                  <a:schemeClr val="bg1"/>
                </a:solidFill>
                <a:latin typeface="Trebuchet MS" pitchFamily="34" charset="0"/>
              </a:endParaRPr>
            </a:p>
            <a:p>
              <a:pPr algn="ctr"/>
              <a:r>
                <a:rPr lang="en-US" sz="3200" b="1" baseline="0" dirty="0" smtClean="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2400" b="0" baseline="0" dirty="0" smtClean="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smtClean="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r>
                <a:rPr lang="en-US" sz="2400" b="0" baseline="0" dirty="0" smtClean="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2400" b="0" baseline="0" dirty="0" smtClean="0">
                <a:solidFill>
                  <a:schemeClr val="bg1">
                    <a:lumMod val="75000"/>
                  </a:schemeClr>
                </a:solidFill>
                <a:latin typeface="Trebuchet MS" pitchFamily="34" charset="0"/>
              </a:endParaRPr>
            </a:p>
            <a:p>
              <a:pPr algn="ctr"/>
              <a:r>
                <a:rPr lang="en-US" sz="3200" b="1" baseline="0" dirty="0" smtClean="0">
                  <a:solidFill>
                    <a:srgbClr val="FFC000"/>
                  </a:solidFill>
                  <a:latin typeface="Trebuchet MS" pitchFamily="34" charset="0"/>
                </a:rPr>
                <a:t>How to add Text</a:t>
              </a:r>
            </a:p>
            <a:p>
              <a:pPr marL="3265488" lvl="2" indent="0" algn="l" defTabSz="114300"/>
              <a:r>
                <a:rPr lang="en-US" sz="2400" b="0" baseline="0" dirty="0" smtClean="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24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2400" b="0" baseline="0" dirty="0" smtClean="0">
                  <a:solidFill>
                    <a:schemeClr val="bg1">
                      <a:lumMod val="75000"/>
                    </a:schemeClr>
                  </a:solidFill>
                  <a:latin typeface="Trebuchet MS" pitchFamily="34" charset="0"/>
                </a:rPr>
                <a:t> </a:t>
              </a:r>
              <a:r>
                <a:rPr kumimoji="0" lang="en-US" sz="3200" b="1" i="0" u="none" strike="noStrike" kern="1200" cap="none" spc="0" normalizeH="0" baseline="0" noProof="0" dirty="0" smtClean="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smtClean="0">
                <a:solidFill>
                  <a:schemeClr val="bg1">
                    <a:lumMod val="75000"/>
                  </a:schemeClr>
                </a:solidFill>
                <a:latin typeface="Trebuchet MS" pitchFamily="34" charset="0"/>
              </a:endParaRPr>
            </a:p>
            <a:p>
              <a:pPr marL="1518341" lvl="2" indent="0" algn="l" defTabSz="114300"/>
              <a:endParaRPr lang="en-US" sz="2400" b="0" baseline="0" dirty="0" smtClean="0">
                <a:solidFill>
                  <a:schemeClr val="bg1">
                    <a:lumMod val="75000"/>
                  </a:schemeClr>
                </a:solidFill>
                <a:latin typeface="Trebuchet MS" pitchFamily="34" charset="0"/>
              </a:endParaRPr>
            </a:p>
            <a:p>
              <a:pPr algn="ctr"/>
              <a:r>
                <a:rPr lang="en-US" sz="3200" b="1" baseline="0" dirty="0" smtClean="0">
                  <a:solidFill>
                    <a:srgbClr val="FFC000"/>
                  </a:solidFill>
                  <a:latin typeface="Trebuchet MS" pitchFamily="34" charset="0"/>
                </a:rPr>
                <a:t>How to add Tables</a:t>
              </a:r>
            </a:p>
            <a:p>
              <a:pPr marL="1730375" lvl="1" indent="0" algn="l" defTabSz="114300"/>
              <a:r>
                <a:rPr lang="en-US" sz="2400" b="0" baseline="0" dirty="0" smtClean="0">
                  <a:solidFill>
                    <a:schemeClr val="bg1">
                      <a:lumMod val="75000"/>
                    </a:schemeClr>
                  </a:solidFill>
                  <a:latin typeface="Trebuchet MS" pitchFamily="34" charset="0"/>
                </a:rPr>
                <a:t>To add a table from scratch go to the INSERT menu and </a:t>
              </a:r>
              <a:br>
                <a:rPr lang="en-US" sz="2400" b="0" baseline="0" dirty="0" smtClean="0">
                  <a:solidFill>
                    <a:schemeClr val="bg1">
                      <a:lumMod val="75000"/>
                    </a:schemeClr>
                  </a:solidFill>
                  <a:latin typeface="Trebuchet MS" pitchFamily="34" charset="0"/>
                </a:rPr>
              </a:br>
              <a:r>
                <a:rPr lang="en-US" sz="2400" b="0" baseline="0" dirty="0" smtClean="0">
                  <a:solidFill>
                    <a:schemeClr val="bg1">
                      <a:lumMod val="75000"/>
                    </a:schemeClr>
                  </a:solidFill>
                  <a:latin typeface="Trebuchet MS" pitchFamily="34" charset="0"/>
                </a:rPr>
                <a:t>click on TABLE. A drop-down box will help you select rows and columns. </a:t>
              </a:r>
            </a:p>
            <a:p>
              <a:pPr marL="0" lvl="0" indent="0" algn="l" defTabSz="114300"/>
              <a:r>
                <a:rPr lang="en-US" sz="2400" b="0" baseline="0" dirty="0" smtClean="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24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smtClean="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Save your template as a PowerPoint document. For printing, save as PowerPoint or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smtClean="0">
                <a:ln>
                  <a:noFill/>
                </a:ln>
                <a:solidFill>
                  <a:prstClr val="white">
                    <a:lumMod val="75000"/>
                  </a:prstClr>
                </a:solidFill>
                <a:effectLst/>
                <a:uLnTx/>
                <a:uFillTx/>
                <a:latin typeface="Trebuchet MS" pitchFamily="34" charset="0"/>
              </a:endParaRPr>
            </a:p>
          </p:txBody>
        </p:sp>
        <p:graphicFrame>
          <p:nvGraphicFramePr>
            <p:cNvPr id="56" name="Object 5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1608" name="Image" r:id="rId12" imgW="4571280" imgH="1688760" progId="Photoshop.Image.13">
                    <p:embed/>
                  </p:oleObj>
                </mc:Choice>
                <mc:Fallback>
                  <p:oleObj name="Image" r:id="rId12" imgW="4571280" imgH="1688760" progId="Photoshop.Image.13">
                    <p:embed/>
                    <p:pic>
                      <p:nvPicPr>
                        <p:cNvPr id="0" name=""/>
                        <p:cNvPicPr/>
                        <p:nvPr/>
                      </p:nvPicPr>
                      <p:blipFill>
                        <a:blip r:embed="rId13"/>
                        <a:stretch>
                          <a:fillRect/>
                        </a:stretch>
                      </p:blipFill>
                      <p:spPr>
                        <a:xfrm>
                          <a:off x="46915679" y="3349444"/>
                          <a:ext cx="5586150" cy="2063772"/>
                        </a:xfrm>
                        <a:prstGeom prst="rect">
                          <a:avLst/>
                        </a:prstGeom>
                      </p:spPr>
                    </p:pic>
                  </p:oleObj>
                </mc:Fallback>
              </mc:AlternateContent>
            </a:graphicData>
          </a:graphic>
        </p:graphicFrame>
        <p:pic>
          <p:nvPicPr>
            <p:cNvPr id="57" name="Picture 56"/>
            <p:cNvPicPr>
              <a:picLocks noChangeAspect="1"/>
            </p:cNvPicPr>
            <p:nvPr userDrawn="1"/>
          </p:nvPicPr>
          <p:blipFill>
            <a:blip r:embed="rId14"/>
            <a:stretch>
              <a:fillRect/>
            </a:stretch>
          </p:blipFill>
          <p:spPr>
            <a:xfrm>
              <a:off x="44621819" y="7740040"/>
              <a:ext cx="2969584" cy="1370577"/>
            </a:xfrm>
            <a:prstGeom prst="rect">
              <a:avLst/>
            </a:prstGeom>
            <a:ln>
              <a:noFill/>
            </a:ln>
          </p:spPr>
        </p:pic>
        <p:graphicFrame>
          <p:nvGraphicFramePr>
            <p:cNvPr id="58" name="Object 5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1609" name="Image" r:id="rId15" imgW="1574280" imgH="1053720" progId="Photoshop.Image.13">
                    <p:embed/>
                  </p:oleObj>
                </mc:Choice>
                <mc:Fallback>
                  <p:oleObj name="Image" r:id="rId15" imgW="1574280" imgH="1053720" progId="Photoshop.Image.13">
                    <p:embed/>
                    <p:pic>
                      <p:nvPicPr>
                        <p:cNvPr id="0" name=""/>
                        <p:cNvPicPr/>
                        <p:nvPr/>
                      </p:nvPicPr>
                      <p:blipFill>
                        <a:blip r:embed="rId16"/>
                        <a:stretch>
                          <a:fillRect/>
                        </a:stretch>
                      </p:blipFill>
                      <p:spPr>
                        <a:xfrm>
                          <a:off x="44629619" y="12347263"/>
                          <a:ext cx="1482266" cy="992162"/>
                        </a:xfrm>
                        <a:prstGeom prst="rect">
                          <a:avLst/>
                        </a:prstGeom>
                      </p:spPr>
                    </p:pic>
                  </p:oleObj>
                </mc:Fallback>
              </mc:AlternateContent>
            </a:graphicData>
          </a:graphic>
        </p:graphicFrame>
        <p:grpSp>
          <p:nvGrpSpPr>
            <p:cNvPr id="59" name="Group 58"/>
            <p:cNvGrpSpPr/>
            <p:nvPr userDrawn="1"/>
          </p:nvGrpSpPr>
          <p:grpSpPr>
            <a:xfrm>
              <a:off x="44487207" y="29414560"/>
              <a:ext cx="10354213" cy="1265612"/>
              <a:chOff x="44200453" y="28362386"/>
              <a:chExt cx="9771399" cy="1090622"/>
            </a:xfrm>
          </p:grpSpPr>
          <p:sp>
            <p:nvSpPr>
              <p:cNvPr id="61" name="Rounded Rectangle 6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2" name="Picture 7" descr="http://t2.gstatic.com/images?q=tbn:ANd9GcR4APHC6TT9w54M2zn_pvCiBxUNcspYPoVxirLRphBoJabfSvu7zw">
                <a:hlinkClick r:id="rId17"/>
              </p:cNvPr>
              <p:cNvPicPr>
                <a:picLocks noChangeAspect="1" noChangeArrowheads="1"/>
              </p:cNvPicPr>
              <p:nvPr userDrawn="1"/>
            </p:nvPicPr>
            <p:blipFill>
              <a:blip r:embed="rId18" cstate="print"/>
              <a:srcRect/>
              <a:stretch>
                <a:fillRect/>
              </a:stretch>
            </p:blipFill>
            <p:spPr bwMode="auto">
              <a:xfrm>
                <a:off x="44326393" y="28460718"/>
                <a:ext cx="914401" cy="914399"/>
              </a:xfrm>
              <a:prstGeom prst="rect">
                <a:avLst/>
              </a:prstGeom>
              <a:noFill/>
              <a:ln>
                <a:noFill/>
              </a:ln>
            </p:spPr>
          </p:pic>
          <p:sp>
            <p:nvSpPr>
              <p:cNvPr id="63" name="TextBox 62"/>
              <p:cNvSpPr txBox="1"/>
              <p:nvPr userDrawn="1"/>
            </p:nvSpPr>
            <p:spPr>
              <a:xfrm>
                <a:off x="45300663" y="28552305"/>
                <a:ext cx="8671189" cy="716099"/>
              </a:xfrm>
              <a:prstGeom prst="rect">
                <a:avLst/>
              </a:prstGeom>
              <a:noFill/>
              <a:ln>
                <a:noFill/>
              </a:ln>
            </p:spPr>
            <p:txBody>
              <a:bodyPr wrap="square" rtlCol="0">
                <a:spAutoFit/>
              </a:bodyPr>
              <a:lstStyle/>
              <a:p>
                <a:r>
                  <a:rPr lang="en-US" sz="2400" dirty="0" smtClean="0">
                    <a:solidFill>
                      <a:schemeClr val="tx2"/>
                    </a:solidFill>
                    <a:latin typeface="Trebuchet MS" pitchFamily="34" charset="0"/>
                  </a:rPr>
                  <a:t>Student</a:t>
                </a:r>
                <a:r>
                  <a:rPr lang="en-US" sz="2400" baseline="0" dirty="0" smtClean="0">
                    <a:solidFill>
                      <a:schemeClr val="tx2"/>
                    </a:solidFill>
                    <a:latin typeface="Trebuchet MS" pitchFamily="34" charset="0"/>
                  </a:rPr>
                  <a:t> discounts are available on our </a:t>
                </a:r>
                <a:r>
                  <a:rPr lang="en-US" sz="2400" baseline="0" dirty="0" err="1" smtClean="0">
                    <a:solidFill>
                      <a:schemeClr val="tx2"/>
                    </a:solidFill>
                    <a:latin typeface="Trebuchet MS" pitchFamily="34" charset="0"/>
                  </a:rPr>
                  <a:t>Facebook</a:t>
                </a:r>
                <a:r>
                  <a:rPr lang="en-US" sz="2400" baseline="0" dirty="0" smtClean="0">
                    <a:solidFill>
                      <a:schemeClr val="tx2"/>
                    </a:solidFill>
                    <a:latin typeface="Trebuchet MS" pitchFamily="34" charset="0"/>
                  </a:rPr>
                  <a:t> page.</a:t>
                </a:r>
                <a:br>
                  <a:rPr lang="en-US" sz="2400" baseline="0" dirty="0" smtClean="0">
                    <a:solidFill>
                      <a:schemeClr val="tx2"/>
                    </a:solidFill>
                    <a:latin typeface="Trebuchet MS" pitchFamily="34" charset="0"/>
                  </a:rPr>
                </a:br>
                <a:r>
                  <a:rPr lang="en-US" sz="2400" baseline="0" dirty="0" smtClean="0">
                    <a:solidFill>
                      <a:schemeClr val="tx2"/>
                    </a:solidFill>
                    <a:latin typeface="Trebuchet MS" pitchFamily="34" charset="0"/>
                  </a:rPr>
                  <a:t>Go to </a:t>
                </a:r>
                <a:r>
                  <a:rPr lang="en-US" sz="2400" u="sng" baseline="0" dirty="0" smtClean="0">
                    <a:solidFill>
                      <a:schemeClr val="tx2"/>
                    </a:solidFill>
                    <a:latin typeface="Trebuchet MS" pitchFamily="34" charset="0"/>
                  </a:rPr>
                  <a:t>PosterPresentations.com</a:t>
                </a:r>
                <a:r>
                  <a:rPr lang="en-US" sz="2400" baseline="0" dirty="0" smtClean="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grpSp>
      <p:sp>
        <p:nvSpPr>
          <p:cNvPr id="471" name="Rounded Rectangle 470"/>
          <p:cNvSpPr/>
          <p:nvPr userDrawn="1"/>
        </p:nvSpPr>
        <p:spPr>
          <a:xfrm>
            <a:off x="0" y="0"/>
            <a:ext cx="43891200" cy="4800600"/>
          </a:xfrm>
          <a:prstGeom prst="roundRect">
            <a:avLst>
              <a:gd name="adj" fmla="val 1956"/>
            </a:avLst>
          </a:prstGeom>
          <a:gradFill>
            <a:gsLst>
              <a:gs pos="0">
                <a:schemeClr val="accent6">
                  <a:lumMod val="40000"/>
                  <a:lumOff val="60000"/>
                </a:schemeClr>
              </a:gs>
              <a:gs pos="10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94" name="Straight Connector 1493"/>
          <p:cNvCxnSpPr/>
          <p:nvPr userDrawn="1"/>
        </p:nvCxnSpPr>
        <p:spPr>
          <a:xfrm>
            <a:off x="0" y="4800600"/>
            <a:ext cx="43891200" cy="0"/>
          </a:xfrm>
          <a:prstGeom prst="line">
            <a:avLst/>
          </a:prstGeom>
          <a:ln w="174625" cmpd="sng">
            <a:solidFill>
              <a:schemeClr val="accent6">
                <a:lumMod val="40000"/>
                <a:lumOff val="60000"/>
              </a:schemeClr>
            </a:solidFill>
            <a:prstDash val="solid"/>
          </a:ln>
        </p:spPr>
        <p:style>
          <a:lnRef idx="1">
            <a:schemeClr val="accent1"/>
          </a:lnRef>
          <a:fillRef idx="0">
            <a:schemeClr val="accent1"/>
          </a:fillRef>
          <a:effectRef idx="0">
            <a:schemeClr val="accent1"/>
          </a:effectRef>
          <a:fontRef idx="minor">
            <a:schemeClr val="tx1"/>
          </a:fontRef>
        </p:style>
      </p:cxnSp>
      <p:sp>
        <p:nvSpPr>
          <p:cNvPr id="65" name="TextBox 64"/>
          <p:cNvSpPr txBox="1"/>
          <p:nvPr userDrawn="1"/>
        </p:nvSpPr>
        <p:spPr>
          <a:xfrm>
            <a:off x="44487207" y="31099467"/>
            <a:ext cx="7629577" cy="1399638"/>
          </a:xfrm>
          <a:prstGeom prst="rect">
            <a:avLst/>
          </a:prstGeom>
          <a:noFill/>
        </p:spPr>
        <p:txBody>
          <a:bodyPr wrap="square" lIns="65304" tIns="32651" rIns="65304" bIns="32651" rtlCol="0">
            <a:spAutoFit/>
          </a:bodyPr>
          <a:lstStyle/>
          <a:p>
            <a:pPr marL="401638" indent="-401638">
              <a:lnSpc>
                <a:spcPts val="2600"/>
              </a:lnSpc>
            </a:pPr>
            <a:r>
              <a:rPr lang="en-US" sz="2800" dirty="0" smtClean="0">
                <a:solidFill>
                  <a:schemeClr val="bg1"/>
                </a:solidFill>
              </a:rPr>
              <a:t>©2015</a:t>
            </a:r>
            <a:r>
              <a:rPr lang="en-US" sz="2800" baseline="0" dirty="0" smtClean="0">
                <a:solidFill>
                  <a:schemeClr val="bg1"/>
                </a:solidFill>
              </a:rPr>
              <a:t> </a:t>
            </a:r>
            <a:r>
              <a:rPr lang="en-US" sz="2800" dirty="0" smtClean="0">
                <a:solidFill>
                  <a:schemeClr val="bg1"/>
                </a:solidFill>
              </a:rPr>
              <a:t>PosterPresentations.com</a:t>
            </a:r>
          </a:p>
          <a:p>
            <a:pPr marL="288925" indent="0">
              <a:lnSpc>
                <a:spcPts val="2600"/>
              </a:lnSpc>
            </a:pPr>
            <a:r>
              <a:rPr lang="en-US" sz="2400" dirty="0" smtClean="0">
                <a:solidFill>
                  <a:schemeClr val="bg1"/>
                </a:solidFill>
              </a:rPr>
              <a:t>2117 Fourth Street ,</a:t>
            </a:r>
            <a:r>
              <a:rPr lang="en-US" sz="2400" baseline="0" dirty="0" smtClean="0">
                <a:solidFill>
                  <a:schemeClr val="bg1"/>
                </a:solidFill>
              </a:rPr>
              <a:t> Unit C</a:t>
            </a:r>
          </a:p>
          <a:p>
            <a:pPr marL="288925" indent="0">
              <a:lnSpc>
                <a:spcPts val="2600"/>
              </a:lnSpc>
            </a:pPr>
            <a:r>
              <a:rPr lang="en-US" sz="2400" baseline="0" dirty="0" smtClean="0">
                <a:solidFill>
                  <a:schemeClr val="bg1"/>
                </a:solidFill>
              </a:rPr>
              <a:t>Berkeley CA </a:t>
            </a:r>
            <a:r>
              <a:rPr lang="en-US" sz="2000" baseline="0" dirty="0" smtClean="0">
                <a:solidFill>
                  <a:schemeClr val="bg1"/>
                </a:solidFill>
              </a:rPr>
              <a:t>94710</a:t>
            </a:r>
            <a:endParaRPr lang="en-US" sz="2400" baseline="0" dirty="0" smtClean="0">
              <a:solidFill>
                <a:schemeClr val="bg1"/>
              </a:solidFill>
            </a:endParaRPr>
          </a:p>
          <a:p>
            <a:pPr marL="288925" indent="0">
              <a:lnSpc>
                <a:spcPts val="2600"/>
              </a:lnSpc>
            </a:pPr>
            <a:r>
              <a:rPr lang="en-US" sz="2400" b="1" baseline="0" dirty="0" smtClean="0">
                <a:solidFill>
                  <a:srgbClr val="FFFF00"/>
                </a:solidFill>
              </a:rPr>
              <a:t>posterpresenter@gmail.com</a:t>
            </a:r>
            <a:endParaRPr lang="en-US" sz="2800" b="1" dirty="0">
              <a:solidFill>
                <a:srgbClr val="FFFF00"/>
              </a:solidFill>
            </a:endParaRPr>
          </a:p>
        </p:txBody>
      </p:sp>
      <p:sp>
        <p:nvSpPr>
          <p:cNvPr id="60" name="Text Box 14"/>
          <p:cNvSpPr txBox="1">
            <a:spLocks noChangeArrowheads="1"/>
          </p:cNvSpPr>
          <p:nvPr userDrawn="1"/>
        </p:nvSpPr>
        <p:spPr bwMode="auto">
          <a:xfrm>
            <a:off x="1484177" y="32124583"/>
            <a:ext cx="2514600" cy="374522"/>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700" b="1" dirty="0" smtClean="0">
                <a:solidFill>
                  <a:schemeClr val="bg1">
                    <a:lumMod val="75000"/>
                  </a:schemeClr>
                </a:solidFill>
                <a:latin typeface="Arial" charset="0"/>
              </a:rPr>
              <a:t>RESEARCH POSTER PRESENTATION </a:t>
            </a:r>
            <a:r>
              <a:rPr lang="en-US" sz="700" b="1" dirty="0">
                <a:solidFill>
                  <a:schemeClr val="bg1">
                    <a:lumMod val="75000"/>
                  </a:schemeClr>
                </a:solidFill>
                <a:latin typeface="Arial" charset="0"/>
              </a:rPr>
              <a:t>DESIGN © </a:t>
            </a:r>
            <a:r>
              <a:rPr lang="en-US" sz="700" b="1" dirty="0" smtClean="0">
                <a:solidFill>
                  <a:schemeClr val="bg1">
                    <a:lumMod val="75000"/>
                  </a:schemeClr>
                </a:solidFill>
                <a:latin typeface="Arial" charset="0"/>
              </a:rPr>
              <a:t>2015</a:t>
            </a:r>
            <a:endParaRPr lang="en-US" sz="700" b="1" dirty="0">
              <a:solidFill>
                <a:schemeClr val="bg1">
                  <a:lumMod val="75000"/>
                </a:schemeClr>
              </a:solidFill>
              <a:latin typeface="Arial" charset="0"/>
            </a:endParaRPr>
          </a:p>
          <a:p>
            <a:pPr eaLnBrk="0" hangingPunct="0">
              <a:lnSpc>
                <a:spcPct val="65000"/>
              </a:lnSpc>
              <a:spcBef>
                <a:spcPct val="50000"/>
              </a:spcBef>
              <a:defRPr/>
            </a:pPr>
            <a:r>
              <a:rPr lang="en-US" sz="1200" b="1" dirty="0">
                <a:solidFill>
                  <a:schemeClr val="bg1">
                    <a:lumMod val="75000"/>
                  </a:schemeClr>
                </a:solidFill>
                <a:latin typeface="Arial" charset="0"/>
              </a:rPr>
              <a:t>www.PosterPresentations.com</a:t>
            </a:r>
          </a:p>
        </p:txBody>
      </p:sp>
    </p:spTree>
  </p:cSld>
  <p:clrMap bg1="lt1" tx1="dk1" bg2="lt2" tx2="dk2" accent1="accent1" accent2="accent2" accent3="accent3" accent4="accent4" accent5="accent5" accent6="accent6" hlink="hlink" folHlink="folHlink"/>
  <p:sldLayoutIdLst>
    <p:sldLayoutId id="2147483652" r:id="rId1"/>
  </p:sldLayoutIdLst>
  <p:timing>
    <p:tnLst>
      <p:par>
        <p:cTn id="1" dur="indefinite" restart="never" nodeType="tmRoot"/>
      </p:par>
    </p:tnLst>
  </p:timing>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a:gsLst>
            <a:gs pos="0">
              <a:schemeClr val="accent6">
                <a:lumMod val="20000"/>
                <a:lumOff val="80000"/>
              </a:schemeClr>
            </a:gs>
            <a:gs pos="100000">
              <a:schemeClr val="bg1"/>
            </a:gs>
          </a:gsLst>
          <a:lin ang="5400000" scaled="1"/>
        </a:gradFill>
        <a:effectLst/>
      </p:bgPr>
    </p:bg>
    <p:spTree>
      <p:nvGrpSpPr>
        <p:cNvPr id="1" name=""/>
        <p:cNvGrpSpPr/>
        <p:nvPr/>
      </p:nvGrpSpPr>
      <p:grpSpPr>
        <a:xfrm>
          <a:off x="0" y="0"/>
          <a:ext cx="0" cy="0"/>
          <a:chOff x="0" y="0"/>
          <a:chExt cx="0" cy="0"/>
        </a:xfrm>
      </p:grpSpPr>
      <p:cxnSp>
        <p:nvCxnSpPr>
          <p:cNvPr id="38" name="Straight Connector 37"/>
          <p:cNvCxnSpPr/>
          <p:nvPr/>
        </p:nvCxnSpPr>
        <p:spPr>
          <a:xfrm flipV="1">
            <a:off x="-13946601" y="11526118"/>
            <a:ext cx="13577436" cy="818"/>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nvGrpSpPr>
          <p:cNvPr id="44" name="Group 43"/>
          <p:cNvGrpSpPr/>
          <p:nvPr userDrawn="1"/>
        </p:nvGrpSpPr>
        <p:grpSpPr>
          <a:xfrm>
            <a:off x="44157839" y="-55065"/>
            <a:ext cx="11062139" cy="32973465"/>
            <a:chOff x="44157839" y="-55065"/>
            <a:chExt cx="11062139" cy="32973465"/>
          </a:xfrm>
        </p:grpSpPr>
        <p:sp>
          <p:nvSpPr>
            <p:cNvPr id="45" name="Rectangle 4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000" b="1" spc="600" dirty="0" smtClean="0">
                  <a:solidFill>
                    <a:schemeClr val="bg1"/>
                  </a:solidFill>
                  <a:latin typeface="Trebuchet MS" pitchFamily="34" charset="0"/>
                </a:rPr>
                <a:t>QUICK START (cont.)</a:t>
              </a:r>
            </a:p>
            <a:p>
              <a:pPr algn="ctr"/>
              <a:endParaRPr lang="en-US" sz="3600" b="1" baseline="0" dirty="0" smtClean="0">
                <a:solidFill>
                  <a:schemeClr val="bg1"/>
                </a:solidFill>
                <a:latin typeface="Trebuchet MS" pitchFamily="34" charset="0"/>
              </a:endParaRPr>
            </a:p>
            <a:p>
              <a:pPr algn="ctr"/>
              <a:r>
                <a:rPr lang="en-US" sz="3200" b="1" baseline="0" dirty="0" smtClean="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2400" b="0" baseline="0" dirty="0" smtClean="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smtClean="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r>
                <a:rPr lang="en-US" sz="2400" b="0" baseline="0" dirty="0" smtClean="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2400" b="0" baseline="0" dirty="0" smtClean="0">
                <a:solidFill>
                  <a:schemeClr val="bg1">
                    <a:lumMod val="75000"/>
                  </a:schemeClr>
                </a:solidFill>
                <a:latin typeface="Trebuchet MS" pitchFamily="34" charset="0"/>
              </a:endParaRPr>
            </a:p>
            <a:p>
              <a:pPr algn="ctr"/>
              <a:r>
                <a:rPr lang="en-US" sz="3200" b="1" baseline="0" dirty="0" smtClean="0">
                  <a:solidFill>
                    <a:srgbClr val="FFC000"/>
                  </a:solidFill>
                  <a:latin typeface="Trebuchet MS" pitchFamily="34" charset="0"/>
                </a:rPr>
                <a:t>How to add Text</a:t>
              </a:r>
            </a:p>
            <a:p>
              <a:pPr marL="3265488" lvl="2" indent="0" algn="l" defTabSz="114300"/>
              <a:r>
                <a:rPr lang="en-US" sz="2400" b="0" baseline="0" dirty="0" smtClean="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24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2400" b="0" baseline="0" dirty="0" smtClean="0">
                  <a:solidFill>
                    <a:schemeClr val="bg1">
                      <a:lumMod val="75000"/>
                    </a:schemeClr>
                  </a:solidFill>
                  <a:latin typeface="Trebuchet MS" pitchFamily="34" charset="0"/>
                </a:rPr>
                <a:t> </a:t>
              </a:r>
              <a:r>
                <a:rPr kumimoji="0" lang="en-US" sz="3200" b="1" i="0" u="none" strike="noStrike" kern="1200" cap="none" spc="0" normalizeH="0" baseline="0" noProof="0" dirty="0" smtClean="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smtClean="0">
                <a:solidFill>
                  <a:schemeClr val="bg1">
                    <a:lumMod val="75000"/>
                  </a:schemeClr>
                </a:solidFill>
                <a:latin typeface="Trebuchet MS" pitchFamily="34" charset="0"/>
              </a:endParaRPr>
            </a:p>
            <a:p>
              <a:pPr marL="1518341" lvl="2" indent="0" algn="l" defTabSz="114300"/>
              <a:endParaRPr lang="en-US" sz="2400" b="0" baseline="0" dirty="0" smtClean="0">
                <a:solidFill>
                  <a:schemeClr val="bg1">
                    <a:lumMod val="75000"/>
                  </a:schemeClr>
                </a:solidFill>
                <a:latin typeface="Trebuchet MS" pitchFamily="34" charset="0"/>
              </a:endParaRPr>
            </a:p>
            <a:p>
              <a:pPr algn="ctr"/>
              <a:r>
                <a:rPr lang="en-US" sz="3200" b="1" baseline="0" dirty="0" smtClean="0">
                  <a:solidFill>
                    <a:srgbClr val="FFC000"/>
                  </a:solidFill>
                  <a:latin typeface="Trebuchet MS" pitchFamily="34" charset="0"/>
                </a:rPr>
                <a:t>How to add Tables</a:t>
              </a:r>
            </a:p>
            <a:p>
              <a:pPr marL="1730375" lvl="1" indent="0" algn="l" defTabSz="114300"/>
              <a:r>
                <a:rPr lang="en-US" sz="2400" b="0" baseline="0" dirty="0" smtClean="0">
                  <a:solidFill>
                    <a:schemeClr val="bg1">
                      <a:lumMod val="75000"/>
                    </a:schemeClr>
                  </a:solidFill>
                  <a:latin typeface="Trebuchet MS" pitchFamily="34" charset="0"/>
                </a:rPr>
                <a:t>To add a table from scratch go to the INSERT menu and </a:t>
              </a:r>
              <a:br>
                <a:rPr lang="en-US" sz="2400" b="0" baseline="0" dirty="0" smtClean="0">
                  <a:solidFill>
                    <a:schemeClr val="bg1">
                      <a:lumMod val="75000"/>
                    </a:schemeClr>
                  </a:solidFill>
                  <a:latin typeface="Trebuchet MS" pitchFamily="34" charset="0"/>
                </a:rPr>
              </a:br>
              <a:r>
                <a:rPr lang="en-US" sz="2400" b="0" baseline="0" dirty="0" smtClean="0">
                  <a:solidFill>
                    <a:schemeClr val="bg1">
                      <a:lumMod val="75000"/>
                    </a:schemeClr>
                  </a:solidFill>
                  <a:latin typeface="Trebuchet MS" pitchFamily="34" charset="0"/>
                </a:rPr>
                <a:t>click on TABLE. A drop-down box will help you select rows and columns. </a:t>
              </a:r>
            </a:p>
            <a:p>
              <a:pPr marL="0" lvl="0" indent="0" algn="l" defTabSz="114300"/>
              <a:r>
                <a:rPr lang="en-US" sz="2400" b="0" baseline="0" dirty="0" smtClean="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24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smtClean="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Save your template as a PowerPoint document. For printing, save as PowerPoint or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smtClean="0">
                <a:ln>
                  <a:noFill/>
                </a:ln>
                <a:solidFill>
                  <a:prstClr val="white">
                    <a:lumMod val="75000"/>
                  </a:prstClr>
                </a:solidFill>
                <a:effectLst/>
                <a:uLnTx/>
                <a:uFillTx/>
                <a:latin typeface="Trebuchet MS" pitchFamily="34" charset="0"/>
              </a:endParaRPr>
            </a:p>
          </p:txBody>
        </p:sp>
        <p:graphicFrame>
          <p:nvGraphicFramePr>
            <p:cNvPr id="46" name="Object 4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2182" name="Image" r:id="rId4" imgW="4571280" imgH="1688760" progId="Photoshop.Image.13">
                    <p:embed/>
                  </p:oleObj>
                </mc:Choice>
                <mc:Fallback>
                  <p:oleObj name="Image" r:id="rId4" imgW="4571280" imgH="1688760" progId="Photoshop.Image.13">
                    <p:embed/>
                    <p:pic>
                      <p:nvPicPr>
                        <p:cNvPr id="0" name=""/>
                        <p:cNvPicPr/>
                        <p:nvPr/>
                      </p:nvPicPr>
                      <p:blipFill>
                        <a:blip r:embed="rId5"/>
                        <a:stretch>
                          <a:fillRect/>
                        </a:stretch>
                      </p:blipFill>
                      <p:spPr>
                        <a:xfrm>
                          <a:off x="46915679" y="3349444"/>
                          <a:ext cx="5586150" cy="2063772"/>
                        </a:xfrm>
                        <a:prstGeom prst="rect">
                          <a:avLst/>
                        </a:prstGeom>
                      </p:spPr>
                    </p:pic>
                  </p:oleObj>
                </mc:Fallback>
              </mc:AlternateContent>
            </a:graphicData>
          </a:graphic>
        </p:graphicFrame>
        <p:pic>
          <p:nvPicPr>
            <p:cNvPr id="47" name="Picture 46"/>
            <p:cNvPicPr>
              <a:picLocks noChangeAspect="1"/>
            </p:cNvPicPr>
            <p:nvPr userDrawn="1"/>
          </p:nvPicPr>
          <p:blipFill>
            <a:blip r:embed="rId6"/>
            <a:stretch>
              <a:fillRect/>
            </a:stretch>
          </p:blipFill>
          <p:spPr>
            <a:xfrm>
              <a:off x="44621819" y="7740040"/>
              <a:ext cx="2969584" cy="1370577"/>
            </a:xfrm>
            <a:prstGeom prst="rect">
              <a:avLst/>
            </a:prstGeom>
            <a:ln>
              <a:noFill/>
            </a:ln>
          </p:spPr>
        </p:pic>
        <p:graphicFrame>
          <p:nvGraphicFramePr>
            <p:cNvPr id="48" name="Object 4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2183" name="Image" r:id="rId7" imgW="1574280" imgH="1053720" progId="Photoshop.Image.13">
                    <p:embed/>
                  </p:oleObj>
                </mc:Choice>
                <mc:Fallback>
                  <p:oleObj name="Image" r:id="rId7" imgW="1574280" imgH="1053720" progId="Photoshop.Image.13">
                    <p:embed/>
                    <p:pic>
                      <p:nvPicPr>
                        <p:cNvPr id="0" name=""/>
                        <p:cNvPicPr/>
                        <p:nvPr/>
                      </p:nvPicPr>
                      <p:blipFill>
                        <a:blip r:embed="rId8"/>
                        <a:stretch>
                          <a:fillRect/>
                        </a:stretch>
                      </p:blipFill>
                      <p:spPr>
                        <a:xfrm>
                          <a:off x="44629619" y="12347263"/>
                          <a:ext cx="1482266" cy="992162"/>
                        </a:xfrm>
                        <a:prstGeom prst="rect">
                          <a:avLst/>
                        </a:prstGeom>
                      </p:spPr>
                    </p:pic>
                  </p:oleObj>
                </mc:Fallback>
              </mc:AlternateContent>
            </a:graphicData>
          </a:graphic>
        </p:graphicFrame>
        <p:grpSp>
          <p:nvGrpSpPr>
            <p:cNvPr id="49" name="Group 48"/>
            <p:cNvGrpSpPr/>
            <p:nvPr userDrawn="1"/>
          </p:nvGrpSpPr>
          <p:grpSpPr>
            <a:xfrm>
              <a:off x="44487207" y="29414560"/>
              <a:ext cx="10354213" cy="1265612"/>
              <a:chOff x="44200453" y="28362386"/>
              <a:chExt cx="9771399" cy="1090622"/>
            </a:xfrm>
          </p:grpSpPr>
          <p:sp>
            <p:nvSpPr>
              <p:cNvPr id="51" name="Rounded Rectangle 5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2"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53" name="TextBox 52"/>
              <p:cNvSpPr txBox="1"/>
              <p:nvPr userDrawn="1"/>
            </p:nvSpPr>
            <p:spPr>
              <a:xfrm>
                <a:off x="45300663" y="28552305"/>
                <a:ext cx="8671189" cy="716099"/>
              </a:xfrm>
              <a:prstGeom prst="rect">
                <a:avLst/>
              </a:prstGeom>
              <a:noFill/>
              <a:ln>
                <a:noFill/>
              </a:ln>
            </p:spPr>
            <p:txBody>
              <a:bodyPr wrap="square" rtlCol="0">
                <a:spAutoFit/>
              </a:bodyPr>
              <a:lstStyle/>
              <a:p>
                <a:r>
                  <a:rPr lang="en-US" sz="2400" dirty="0" smtClean="0">
                    <a:solidFill>
                      <a:schemeClr val="tx2"/>
                    </a:solidFill>
                    <a:latin typeface="Trebuchet MS" pitchFamily="34" charset="0"/>
                  </a:rPr>
                  <a:t>Student</a:t>
                </a:r>
                <a:r>
                  <a:rPr lang="en-US" sz="2400" baseline="0" dirty="0" smtClean="0">
                    <a:solidFill>
                      <a:schemeClr val="tx2"/>
                    </a:solidFill>
                    <a:latin typeface="Trebuchet MS" pitchFamily="34" charset="0"/>
                  </a:rPr>
                  <a:t> discounts are available on our </a:t>
                </a:r>
                <a:r>
                  <a:rPr lang="en-US" sz="2400" baseline="0" dirty="0" err="1" smtClean="0">
                    <a:solidFill>
                      <a:schemeClr val="tx2"/>
                    </a:solidFill>
                    <a:latin typeface="Trebuchet MS" pitchFamily="34" charset="0"/>
                  </a:rPr>
                  <a:t>Facebook</a:t>
                </a:r>
                <a:r>
                  <a:rPr lang="en-US" sz="2400" baseline="0" dirty="0" smtClean="0">
                    <a:solidFill>
                      <a:schemeClr val="tx2"/>
                    </a:solidFill>
                    <a:latin typeface="Trebuchet MS" pitchFamily="34" charset="0"/>
                  </a:rPr>
                  <a:t> page.</a:t>
                </a:r>
                <a:br>
                  <a:rPr lang="en-US" sz="2400" baseline="0" dirty="0" smtClean="0">
                    <a:solidFill>
                      <a:schemeClr val="tx2"/>
                    </a:solidFill>
                    <a:latin typeface="Trebuchet MS" pitchFamily="34" charset="0"/>
                  </a:rPr>
                </a:br>
                <a:r>
                  <a:rPr lang="en-US" sz="2400" baseline="0" dirty="0" smtClean="0">
                    <a:solidFill>
                      <a:schemeClr val="tx2"/>
                    </a:solidFill>
                    <a:latin typeface="Trebuchet MS" pitchFamily="34" charset="0"/>
                  </a:rPr>
                  <a:t>Go to </a:t>
                </a:r>
                <a:r>
                  <a:rPr lang="en-US" sz="2400" u="sng" baseline="0" dirty="0" smtClean="0">
                    <a:solidFill>
                      <a:schemeClr val="tx2"/>
                    </a:solidFill>
                    <a:latin typeface="Trebuchet MS" pitchFamily="34" charset="0"/>
                  </a:rPr>
                  <a:t>PosterPresentations.com</a:t>
                </a:r>
                <a:r>
                  <a:rPr lang="en-US" sz="2400" baseline="0" dirty="0" smtClean="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grpSp>
      <p:grpSp>
        <p:nvGrpSpPr>
          <p:cNvPr id="54" name="Group 53"/>
          <p:cNvGrpSpPr/>
          <p:nvPr userDrawn="1"/>
        </p:nvGrpSpPr>
        <p:grpSpPr>
          <a:xfrm>
            <a:off x="-11225189" y="-1"/>
            <a:ext cx="11018865" cy="32918401"/>
            <a:chOff x="-11225189" y="-1"/>
            <a:chExt cx="11018865" cy="32918401"/>
          </a:xfrm>
        </p:grpSpPr>
        <p:sp>
          <p:nvSpPr>
            <p:cNvPr id="55" name="Rectangle 54"/>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3200" b="1" spc="0" dirty="0" smtClean="0">
                  <a:solidFill>
                    <a:srgbClr val="FF0000"/>
                  </a:solidFill>
                  <a:latin typeface="Trebuchet MS" pitchFamily="34" charset="0"/>
                </a:rPr>
                <a:t>(—THIS SIDEBAR DOES NOT PRINT—)</a:t>
              </a:r>
              <a:endParaRPr lang="en-US" sz="3200" b="1" spc="600" dirty="0" smtClean="0">
                <a:solidFill>
                  <a:schemeClr val="bg1"/>
                </a:solidFill>
                <a:latin typeface="Trebuchet MS" pitchFamily="34" charset="0"/>
              </a:endParaRPr>
            </a:p>
            <a:p>
              <a:pPr algn="ctr"/>
              <a:r>
                <a:rPr lang="en-US" sz="4000" b="1" spc="600" dirty="0" smtClean="0">
                  <a:solidFill>
                    <a:schemeClr val="bg1"/>
                  </a:solidFill>
                  <a:latin typeface="Trebuchet MS" pitchFamily="34" charset="0"/>
                </a:rPr>
                <a:t>DESIGN</a:t>
              </a:r>
              <a:r>
                <a:rPr lang="en-US" sz="4000" b="1" spc="600" baseline="0" dirty="0" smtClean="0">
                  <a:solidFill>
                    <a:schemeClr val="bg1"/>
                  </a:solidFill>
                  <a:latin typeface="Trebuchet MS" pitchFamily="34" charset="0"/>
                </a:rPr>
                <a:t> </a:t>
              </a:r>
              <a:r>
                <a:rPr lang="en-US" sz="4000" b="1" spc="600" dirty="0" smtClean="0">
                  <a:solidFill>
                    <a:schemeClr val="bg1"/>
                  </a:solidFill>
                  <a:latin typeface="Trebuchet MS" pitchFamily="34" charset="0"/>
                </a:rPr>
                <a:t>GUIDE</a:t>
              </a:r>
            </a:p>
            <a:p>
              <a:pPr algn="ctr"/>
              <a:endParaRPr lang="en-US" sz="2800" b="1" dirty="0" smtClean="0">
                <a:latin typeface="Trebuchet MS" pitchFamily="34" charset="0"/>
              </a:endParaRPr>
            </a:p>
            <a:p>
              <a:pPr defTabSz="3765639"/>
              <a:r>
                <a:rPr lang="en-US" sz="2800" i="0" dirty="0" smtClean="0">
                  <a:latin typeface="Trebuchet MS" pitchFamily="34" charset="0"/>
                </a:rPr>
                <a:t>This PowerPoint</a:t>
              </a:r>
              <a:r>
                <a:rPr lang="en-US" sz="2800" i="0" baseline="0" dirty="0" smtClean="0">
                  <a:latin typeface="Trebuchet MS" pitchFamily="34" charset="0"/>
                </a:rPr>
                <a:t> </a:t>
              </a:r>
              <a:r>
                <a:rPr lang="en-US" sz="2800" i="0" dirty="0" smtClean="0">
                  <a:latin typeface="Trebuchet MS" pitchFamily="34" charset="0"/>
                </a:rPr>
                <a:t>2007 template produces</a:t>
              </a:r>
              <a:r>
                <a:rPr lang="en-US" sz="2800" i="0" baseline="0" dirty="0" smtClean="0">
                  <a:latin typeface="Trebuchet MS" pitchFamily="34" charset="0"/>
                </a:rPr>
                <a:t> </a:t>
              </a:r>
              <a:r>
                <a:rPr lang="en-US" sz="2800" i="0" dirty="0" smtClean="0">
                  <a:latin typeface="Trebuchet MS" pitchFamily="34" charset="0"/>
                </a:rPr>
                <a:t>a 36”x48” presentation poster. </a:t>
              </a:r>
              <a:r>
                <a:rPr lang="en-US" sz="2800" dirty="0" smtClean="0">
                  <a:latin typeface="Trebuchet MS" pitchFamily="34" charset="0"/>
                </a:rPr>
                <a:t>You</a:t>
              </a:r>
              <a:r>
                <a:rPr lang="en-US" sz="2800" baseline="0" dirty="0" smtClean="0">
                  <a:latin typeface="Trebuchet MS" pitchFamily="34" charset="0"/>
                </a:rPr>
                <a:t> can u</a:t>
              </a:r>
              <a:r>
                <a:rPr lang="en-US" sz="2800" dirty="0" smtClean="0">
                  <a:latin typeface="Trebuchet MS" pitchFamily="34" charset="0"/>
                </a:rPr>
                <a:t>se</a:t>
              </a:r>
              <a:r>
                <a:rPr lang="en-US" sz="2800" baseline="0" dirty="0" smtClean="0">
                  <a:latin typeface="Trebuchet MS" pitchFamily="34" charset="0"/>
                </a:rPr>
                <a:t> it to create your research poster and </a:t>
              </a:r>
              <a:r>
                <a:rPr lang="en-US" sz="2800" dirty="0" smtClean="0">
                  <a:latin typeface="Trebuchet MS" pitchFamily="34" charset="0"/>
                </a:rPr>
                <a:t>save valuable time placing titles, subtitles,</a:t>
              </a:r>
              <a:r>
                <a:rPr lang="en-US" sz="2800" baseline="0" dirty="0" smtClean="0">
                  <a:latin typeface="Trebuchet MS" pitchFamily="34" charset="0"/>
                </a:rPr>
                <a:t> text, and graphics</a:t>
              </a:r>
              <a:r>
                <a:rPr lang="en-US" sz="2800" dirty="0" smtClean="0">
                  <a:latin typeface="Trebuchet MS" pitchFamily="34" charset="0"/>
                </a:rPr>
                <a:t>. </a:t>
              </a:r>
            </a:p>
            <a:p>
              <a:pPr defTabSz="3765639"/>
              <a:endParaRPr lang="en-US" sz="2800" dirty="0" smtClean="0">
                <a:latin typeface="Trebuchet MS" pitchFamily="34" charset="0"/>
              </a:endParaRPr>
            </a:p>
            <a:p>
              <a:pPr defTabSz="4389219"/>
              <a:r>
                <a:rPr lang="en-US" sz="2800" dirty="0" smtClean="0">
                  <a:latin typeface="Trebuchet MS" pitchFamily="34" charset="0"/>
                </a:rPr>
                <a:t>We provide a series of online tutorials that will guide you through the poster design process and answer your poster production questions. To view our template tutorials, go online to </a:t>
              </a:r>
              <a:r>
                <a:rPr lang="en-US" sz="2800" b="1" dirty="0" smtClean="0">
                  <a:solidFill>
                    <a:srgbClr val="FFC000"/>
                  </a:solidFill>
                  <a:latin typeface="Trebuchet MS" pitchFamily="34" charset="0"/>
                </a:rPr>
                <a:t>PosterPresentations.com</a:t>
              </a:r>
              <a:r>
                <a:rPr lang="en-US" sz="2800" b="1" dirty="0" smtClean="0">
                  <a:solidFill>
                    <a:schemeClr val="bg1"/>
                  </a:solidFill>
                  <a:latin typeface="Trebuchet MS" pitchFamily="34" charset="0"/>
                </a:rPr>
                <a:t> </a:t>
              </a:r>
              <a:r>
                <a:rPr lang="en-US" sz="2800" dirty="0" smtClean="0">
                  <a:solidFill>
                    <a:schemeClr val="bg1"/>
                  </a:solidFill>
                  <a:latin typeface="Trebuchet MS" pitchFamily="34" charset="0"/>
                </a:rPr>
                <a:t>and click on HELP DESK.</a:t>
              </a:r>
            </a:p>
            <a:p>
              <a:pPr defTabSz="4389219"/>
              <a:endParaRPr lang="en-US" sz="2800" dirty="0" smtClean="0">
                <a:latin typeface="Trebuchet MS" pitchFamily="34" charset="0"/>
              </a:endParaRPr>
            </a:p>
            <a:p>
              <a:pPr defTabSz="4389219"/>
              <a:r>
                <a:rPr lang="en-US" sz="2800" dirty="0" smtClean="0">
                  <a:solidFill>
                    <a:schemeClr val="bg1"/>
                  </a:solidFill>
                  <a:latin typeface="Trebuchet MS" pitchFamily="34" charset="0"/>
                </a:rPr>
                <a:t>When</a:t>
              </a:r>
              <a:r>
                <a:rPr lang="en-US" sz="2800" baseline="0" dirty="0" smtClean="0">
                  <a:solidFill>
                    <a:schemeClr val="bg1"/>
                  </a:solidFill>
                  <a:latin typeface="Trebuchet MS" pitchFamily="34" charset="0"/>
                </a:rPr>
                <a:t> you are ready to print your poster</a:t>
              </a:r>
              <a:r>
                <a:rPr lang="en-US" sz="2800" dirty="0" smtClean="0">
                  <a:solidFill>
                    <a:schemeClr val="bg1"/>
                  </a:solidFill>
                  <a:latin typeface="Trebuchet MS" pitchFamily="34" charset="0"/>
                </a:rPr>
                <a:t>,</a:t>
              </a:r>
              <a:r>
                <a:rPr lang="en-US" sz="2800" baseline="0" dirty="0" smtClean="0">
                  <a:solidFill>
                    <a:schemeClr val="bg1"/>
                  </a:solidFill>
                  <a:latin typeface="Trebuchet MS" pitchFamily="34" charset="0"/>
                </a:rPr>
                <a:t> go online to </a:t>
              </a:r>
              <a:r>
                <a:rPr lang="en-US" sz="2800" b="0" dirty="0" smtClean="0">
                  <a:solidFill>
                    <a:schemeClr val="bg1"/>
                  </a:solidFill>
                  <a:latin typeface="Trebuchet MS" pitchFamily="34" charset="0"/>
                </a:rPr>
                <a:t>PosterPresentations.com</a:t>
              </a:r>
              <a:r>
                <a:rPr lang="en-US" sz="2800" dirty="0" smtClean="0">
                  <a:solidFill>
                    <a:schemeClr val="bg1"/>
                  </a:solidFill>
                  <a:latin typeface="Trebuchet MS" pitchFamily="34" charset="0"/>
                </a:rPr>
                <a:t/>
              </a:r>
              <a:br>
                <a:rPr lang="en-US" sz="2800" dirty="0" smtClean="0">
                  <a:solidFill>
                    <a:schemeClr val="bg1"/>
                  </a:solidFill>
                  <a:latin typeface="Trebuchet MS" pitchFamily="34" charset="0"/>
                </a:rPr>
              </a:br>
              <a:endParaRPr lang="en-US" sz="2800" dirty="0" smtClean="0">
                <a:solidFill>
                  <a:schemeClr val="bg1"/>
                </a:solidFill>
                <a:latin typeface="Trebuchet MS" pitchFamily="34" charset="0"/>
              </a:endParaRPr>
            </a:p>
            <a:p>
              <a:pPr algn="l" defTabSz="3765639"/>
              <a:r>
                <a:rPr lang="en-US" sz="2800" b="0" dirty="0" smtClean="0">
                  <a:solidFill>
                    <a:schemeClr val="bg1"/>
                  </a:solidFill>
                  <a:latin typeface="Trebuchet MS" pitchFamily="34" charset="0"/>
                </a:rPr>
                <a:t>Need</a:t>
              </a:r>
              <a:r>
                <a:rPr lang="en-US" sz="2800" b="0" baseline="0" dirty="0" smtClean="0">
                  <a:solidFill>
                    <a:schemeClr val="bg1"/>
                  </a:solidFill>
                  <a:latin typeface="Trebuchet MS" pitchFamily="34" charset="0"/>
                </a:rPr>
                <a:t> assistance? Call us at </a:t>
              </a:r>
              <a:r>
                <a:rPr lang="en-US" sz="2800" b="0" dirty="0" smtClean="0">
                  <a:solidFill>
                    <a:srgbClr val="FFC000"/>
                  </a:solidFill>
                  <a:latin typeface="Trebuchet MS" pitchFamily="34" charset="0"/>
                </a:rPr>
                <a:t>1.510.649.3001</a:t>
              </a:r>
            </a:p>
            <a:p>
              <a:pPr algn="l" defTabSz="3765639"/>
              <a:endParaRPr lang="en-US" sz="3600" b="1" dirty="0" smtClean="0">
                <a:solidFill>
                  <a:srgbClr val="FFFF00"/>
                </a:solidFill>
                <a:latin typeface="Trebuchet MS" pitchFamily="34" charset="0"/>
              </a:endParaRPr>
            </a:p>
            <a:p>
              <a:pPr algn="ctr"/>
              <a:endParaRPr lang="en-US" sz="2400" b="1" dirty="0" smtClean="0">
                <a:solidFill>
                  <a:schemeClr val="bg1"/>
                </a:solidFill>
                <a:latin typeface="Trebuchet MS" pitchFamily="34" charset="0"/>
              </a:endParaRPr>
            </a:p>
            <a:p>
              <a:pPr algn="ctr"/>
              <a:r>
                <a:rPr lang="en-US" sz="4000" b="1" spc="600" dirty="0" smtClean="0">
                  <a:solidFill>
                    <a:schemeClr val="bg1"/>
                  </a:solidFill>
                  <a:latin typeface="Trebuchet MS" pitchFamily="34" charset="0"/>
                </a:rPr>
                <a:t>QUICK START</a:t>
              </a:r>
            </a:p>
            <a:p>
              <a:pPr algn="ctr"/>
              <a:endParaRPr lang="en-US" sz="3200" b="1" baseline="0" dirty="0" smtClean="0">
                <a:solidFill>
                  <a:schemeClr val="bg1"/>
                </a:solidFill>
                <a:latin typeface="Trebuchet MS" pitchFamily="34" charset="0"/>
              </a:endParaRPr>
            </a:p>
            <a:p>
              <a:pPr algn="ctr"/>
              <a:r>
                <a:rPr lang="en-US" sz="3200" b="1" baseline="0" dirty="0" smtClean="0">
                  <a:solidFill>
                    <a:srgbClr val="FFC000"/>
                  </a:solidFill>
                  <a:latin typeface="Trebuchet MS" pitchFamily="34" charset="0"/>
                </a:rPr>
                <a:t>Zoom in and out</a:t>
              </a:r>
            </a:p>
            <a:p>
              <a:pPr marL="1892300" indent="-1892300" algn="l" defTabSz="850900"/>
              <a:r>
                <a:rPr lang="en-US" sz="2400" b="0" baseline="0" dirty="0" smtClean="0">
                  <a:solidFill>
                    <a:schemeClr val="bg1"/>
                  </a:solidFill>
                  <a:latin typeface="Trebuchet MS" pitchFamily="34" charset="0"/>
                </a:rPr>
                <a:t>	</a:t>
              </a:r>
              <a:r>
                <a:rPr lang="en-US" sz="2400" b="0" baseline="0" dirty="0" smtClean="0">
                  <a:solidFill>
                    <a:schemeClr val="bg1">
                      <a:lumMod val="75000"/>
                    </a:schemeClr>
                  </a:solidFill>
                  <a:latin typeface="Trebuchet MS" pitchFamily="34" charset="0"/>
                </a:rPr>
                <a:t>As you work on your poster zoom in and out to the level that is more comfortable to you. </a:t>
              </a:r>
            </a:p>
            <a:p>
              <a:pPr marL="1892300" indent="-1892300" algn="l" defTabSz="850900"/>
              <a:r>
                <a:rPr lang="en-US" sz="2400" b="1" baseline="0" dirty="0" smtClean="0">
                  <a:solidFill>
                    <a:schemeClr val="bg1">
                      <a:lumMod val="75000"/>
                    </a:schemeClr>
                  </a:solidFill>
                  <a:latin typeface="Trebuchet MS" pitchFamily="34" charset="0"/>
                </a:rPr>
                <a:t>	</a:t>
              </a:r>
              <a:r>
                <a:rPr lang="en-US" sz="2400" b="0" baseline="0" dirty="0" smtClean="0">
                  <a:solidFill>
                    <a:schemeClr val="bg1">
                      <a:lumMod val="75000"/>
                    </a:schemeClr>
                  </a:solidFill>
                  <a:latin typeface="Trebuchet MS" pitchFamily="34" charset="0"/>
                </a:rPr>
                <a:t>Go to VIEW &gt; ZOOM.</a:t>
              </a:r>
            </a:p>
            <a:p>
              <a:pPr algn="l"/>
              <a:endParaRPr lang="en-US" sz="2800" b="0" baseline="0" dirty="0" smtClean="0">
                <a:solidFill>
                  <a:schemeClr val="bg1"/>
                </a:solidFill>
                <a:latin typeface="Trebuchet MS" pitchFamily="34" charset="0"/>
              </a:endParaRPr>
            </a:p>
            <a:p>
              <a:pPr algn="ctr"/>
              <a:r>
                <a:rPr lang="en-US" sz="3200" b="1" baseline="0" dirty="0" smtClean="0">
                  <a:solidFill>
                    <a:srgbClr val="FFC000"/>
                  </a:solidFill>
                  <a:latin typeface="Trebuchet MS" pitchFamily="34" charset="0"/>
                </a:rPr>
                <a:t>Title, Authors, and Affiliations</a:t>
              </a:r>
            </a:p>
            <a:p>
              <a:pPr algn="l"/>
              <a:r>
                <a:rPr lang="en-US" sz="2400" b="0" baseline="0" dirty="0" smtClean="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smtClean="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smtClean="0">
                <a:solidFill>
                  <a:schemeClr val="bg1">
                    <a:lumMod val="75000"/>
                  </a:schemeClr>
                </a:solidFill>
                <a:latin typeface="Trebuchet MS" pitchFamily="34" charset="0"/>
              </a:endParaRPr>
            </a:p>
            <a:p>
              <a:pPr algn="l"/>
              <a:r>
                <a:rPr lang="en-US" sz="2400" b="1" spc="300" baseline="0" dirty="0" smtClean="0">
                  <a:solidFill>
                    <a:srgbClr val="FFC000"/>
                  </a:solidFill>
                  <a:latin typeface="Trebuchet MS" pitchFamily="34" charset="0"/>
                </a:rPr>
                <a:t>TIP</a:t>
              </a:r>
              <a:r>
                <a:rPr lang="en-US" sz="2400" b="1" baseline="0" dirty="0" smtClean="0">
                  <a:solidFill>
                    <a:srgbClr val="FFC000"/>
                  </a:solidFill>
                  <a:latin typeface="Trebuchet MS" pitchFamily="34" charset="0"/>
                </a:rPr>
                <a:t>: </a:t>
              </a:r>
              <a:r>
                <a:rPr lang="en-US" sz="2400" b="0" baseline="0" dirty="0" smtClean="0">
                  <a:solidFill>
                    <a:schemeClr val="bg1">
                      <a:lumMod val="75000"/>
                    </a:schemeClr>
                  </a:solidFill>
                  <a:latin typeface="Trebuchet MS" pitchFamily="34" charset="0"/>
                </a:rPr>
                <a:t>The font size of your title should be bigger than your name(s) and institution name(s).</a:t>
              </a:r>
            </a:p>
            <a:p>
              <a:pPr algn="l"/>
              <a:r>
                <a:rPr lang="en-US" sz="2800" b="1" baseline="0" dirty="0" smtClean="0">
                  <a:solidFill>
                    <a:schemeClr val="bg1"/>
                  </a:solidFill>
                  <a:latin typeface="Trebuchet MS" pitchFamily="34" charset="0"/>
                </a:rPr>
                <a:t/>
              </a:r>
              <a:br>
                <a:rPr lang="en-US" sz="2800" b="1" baseline="0" dirty="0" smtClean="0">
                  <a:solidFill>
                    <a:schemeClr val="bg1"/>
                  </a:solidFill>
                  <a:latin typeface="Trebuchet MS" pitchFamily="34" charset="0"/>
                </a:rPr>
              </a:br>
              <a:endParaRPr lang="en-US" sz="2800" b="1" dirty="0" smtClean="0">
                <a:solidFill>
                  <a:schemeClr val="bg1"/>
                </a:solidFill>
                <a:latin typeface="Trebuchet MS" pitchFamily="34" charset="0"/>
              </a:endParaRPr>
            </a:p>
            <a:p>
              <a:pPr algn="ctr"/>
              <a:endParaRPr lang="en-US" sz="2800" b="1" dirty="0" smtClean="0">
                <a:solidFill>
                  <a:srgbClr val="FFC000"/>
                </a:solidFill>
                <a:latin typeface="Trebuchet MS" pitchFamily="34" charset="0"/>
              </a:endParaRPr>
            </a:p>
            <a:p>
              <a:pPr algn="ctr"/>
              <a:endParaRPr lang="en-US" sz="2800" b="1" dirty="0" smtClean="0">
                <a:solidFill>
                  <a:srgbClr val="FFC000"/>
                </a:solidFill>
                <a:latin typeface="Trebuchet MS" pitchFamily="34" charset="0"/>
              </a:endParaRPr>
            </a:p>
            <a:p>
              <a:pPr algn="ctr"/>
              <a:r>
                <a:rPr lang="en-US" sz="3200" b="1" dirty="0" smtClean="0">
                  <a:solidFill>
                    <a:srgbClr val="FFC000"/>
                  </a:solidFill>
                  <a:latin typeface="Trebuchet MS" pitchFamily="34" charset="0"/>
                </a:rPr>
                <a:t>Adding Logos</a:t>
              </a:r>
              <a:r>
                <a:rPr lang="en-US" sz="3200" b="1" baseline="0" dirty="0" smtClean="0">
                  <a:solidFill>
                    <a:srgbClr val="FFC000"/>
                  </a:solidFill>
                  <a:latin typeface="Trebuchet MS" pitchFamily="34" charset="0"/>
                </a:rPr>
                <a:t> / Seals</a:t>
              </a:r>
            </a:p>
            <a:p>
              <a:pPr algn="l"/>
              <a:r>
                <a:rPr lang="en-US" sz="2400" b="0" baseline="0" dirty="0" smtClean="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300" baseline="0" dirty="0" smtClean="0">
                <a:solidFill>
                  <a:schemeClr val="bg1">
                    <a:lumMod val="75000"/>
                  </a:schemeClr>
                </a:solidFill>
                <a:latin typeface="Trebuchet MS" pitchFamily="34" charset="0"/>
              </a:endParaRPr>
            </a:p>
            <a:p>
              <a:pPr algn="l"/>
              <a:r>
                <a:rPr lang="en-US" sz="2400" b="1" spc="300" baseline="0" dirty="0" smtClean="0">
                  <a:solidFill>
                    <a:srgbClr val="FFC000"/>
                  </a:solidFill>
                  <a:latin typeface="Trebuchet MS" pitchFamily="34" charset="0"/>
                </a:rPr>
                <a:t>TIP:</a:t>
              </a:r>
              <a:r>
                <a:rPr lang="en-US" sz="2400" b="1" spc="0" baseline="0" dirty="0" smtClean="0">
                  <a:solidFill>
                    <a:srgbClr val="FFC000"/>
                  </a:solidFill>
                  <a:latin typeface="Trebuchet MS" pitchFamily="34" charset="0"/>
                </a:rPr>
                <a:t> </a:t>
              </a:r>
              <a:r>
                <a:rPr lang="en-US" sz="2400" b="0" baseline="0" dirty="0" smtClean="0">
                  <a:solidFill>
                    <a:schemeClr val="bg1">
                      <a:lumMod val="75000"/>
                    </a:schemeClr>
                  </a:solidFill>
                  <a:latin typeface="Trebuchet MS" pitchFamily="34" charset="0"/>
                </a:rPr>
                <a:t>See if your school’s logo is available on our free poster templates page.</a:t>
              </a:r>
            </a:p>
            <a:p>
              <a:pPr algn="l"/>
              <a:endParaRPr lang="en-US" sz="2400" b="0" baseline="0" dirty="0" smtClean="0">
                <a:latin typeface="Trebuchet MS" pitchFamily="34" charset="0"/>
              </a:endParaRPr>
            </a:p>
            <a:p>
              <a:pPr algn="ctr"/>
              <a:r>
                <a:rPr lang="en-US" sz="3200" b="1" baseline="0" dirty="0" smtClean="0">
                  <a:solidFill>
                    <a:srgbClr val="FFC000"/>
                  </a:solidFill>
                  <a:latin typeface="Trebuchet MS" pitchFamily="34" charset="0"/>
                </a:rPr>
                <a:t>Photographs / Graphics</a:t>
              </a:r>
            </a:p>
            <a:p>
              <a:pPr algn="l" defTabSz="977900"/>
              <a:r>
                <a:rPr lang="en-US" sz="2400" b="0" baseline="0" dirty="0" smtClean="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smtClean="0">
                  <a:solidFill>
                    <a:schemeClr val="bg1">
                      <a:lumMod val="75000"/>
                    </a:schemeClr>
                  </a:solidFill>
                  <a:latin typeface="Trebuchet MS" pitchFamily="34" charset="0"/>
                </a:rPr>
                <a:t>disproportionally.</a:t>
              </a:r>
            </a:p>
            <a:p>
              <a:pPr algn="l" defTabSz="977900"/>
              <a:endParaRPr lang="en-US" sz="2400" b="0" baseline="0" dirty="0" smtClean="0">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r>
                <a:rPr lang="en-US" sz="3200" b="1" baseline="0" dirty="0" smtClean="0">
                  <a:solidFill>
                    <a:srgbClr val="FFC000"/>
                  </a:solidFill>
                  <a:latin typeface="Trebuchet MS" pitchFamily="34" charset="0"/>
                </a:rPr>
                <a:t>Image Quality Check</a:t>
              </a:r>
            </a:p>
            <a:p>
              <a:pPr lvl="0" algn="l" defTabSz="977900"/>
              <a:r>
                <a:rPr lang="en-US" sz="2400" b="0" baseline="0" dirty="0" smtClean="0">
                  <a:solidFill>
                    <a:schemeClr val="bg1">
                      <a:lumMod val="75000"/>
                    </a:schemeClr>
                  </a:solidFill>
                  <a:latin typeface="Trebuchet MS" pitchFamily="34" charset="0"/>
                </a:rPr>
                <a:t>Zoom in and look at your images at 100% magnification. If they look good they will print well. </a:t>
              </a:r>
              <a:endParaRPr lang="en-US" sz="2800" b="0" dirty="0" smtClean="0">
                <a:latin typeface="Trebuchet MS" pitchFamily="34" charset="0"/>
              </a:endParaRPr>
            </a:p>
          </p:txBody>
        </p:sp>
        <p:cxnSp>
          <p:nvCxnSpPr>
            <p:cNvPr id="56" name="Straight Connector 55"/>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7" name="Picture 56"/>
            <p:cNvPicPr>
              <a:picLocks noChangeAspect="1"/>
            </p:cNvPicPr>
            <p:nvPr userDrawn="1"/>
          </p:nvPicPr>
          <p:blipFill>
            <a:blip r:embed="rId11"/>
            <a:stretch>
              <a:fillRect/>
            </a:stretch>
          </p:blipFill>
          <p:spPr>
            <a:xfrm>
              <a:off x="-10740740" y="10261718"/>
              <a:ext cx="1597666" cy="1201935"/>
            </a:xfrm>
            <a:prstGeom prst="rect">
              <a:avLst/>
            </a:prstGeom>
          </p:spPr>
        </p:pic>
        <p:pic>
          <p:nvPicPr>
            <p:cNvPr id="58" name="Picture 57"/>
            <p:cNvPicPr>
              <a:picLocks noChangeAspect="1"/>
            </p:cNvPicPr>
            <p:nvPr userDrawn="1"/>
          </p:nvPicPr>
          <p:blipFill>
            <a:blip r:embed="rId12"/>
            <a:stretch>
              <a:fillRect/>
            </a:stretch>
          </p:blipFill>
          <p:spPr>
            <a:xfrm>
              <a:off x="-10732765" y="15696927"/>
              <a:ext cx="9986808" cy="1053596"/>
            </a:xfrm>
            <a:prstGeom prst="rect">
              <a:avLst/>
            </a:prstGeom>
          </p:spPr>
        </p:pic>
        <p:grpSp>
          <p:nvGrpSpPr>
            <p:cNvPr id="59" name="Group 58"/>
            <p:cNvGrpSpPr/>
            <p:nvPr userDrawn="1"/>
          </p:nvGrpSpPr>
          <p:grpSpPr>
            <a:xfrm>
              <a:off x="-9744993" y="23540957"/>
              <a:ext cx="7531182" cy="2120439"/>
              <a:chOff x="-4470427" y="11016658"/>
              <a:chExt cx="3470785" cy="974220"/>
            </a:xfrm>
          </p:grpSpPr>
          <p:grpSp>
            <p:nvGrpSpPr>
              <p:cNvPr id="65" name="Group 64"/>
              <p:cNvGrpSpPr/>
              <p:nvPr userDrawn="1"/>
            </p:nvGrpSpPr>
            <p:grpSpPr>
              <a:xfrm>
                <a:off x="-2783495" y="11060886"/>
                <a:ext cx="624431" cy="893535"/>
                <a:chOff x="-3958697" y="11117435"/>
                <a:chExt cx="779338" cy="1280430"/>
              </a:xfrm>
            </p:grpSpPr>
            <p:pic>
              <p:nvPicPr>
                <p:cNvPr id="71" name="Picture 70"/>
                <p:cNvPicPr>
                  <a:picLocks noChangeAspect="1"/>
                </p:cNvPicPr>
                <p:nvPr userDrawn="1"/>
              </p:nvPicPr>
              <p:blipFill>
                <a:blip r:embed="rId13"/>
                <a:stretch>
                  <a:fillRect/>
                </a:stretch>
              </p:blipFill>
              <p:spPr>
                <a:xfrm>
                  <a:off x="-3948160" y="11117435"/>
                  <a:ext cx="768801" cy="1090857"/>
                </a:xfrm>
                <a:prstGeom prst="rect">
                  <a:avLst/>
                </a:prstGeom>
              </p:spPr>
            </p:pic>
            <p:sp>
              <p:nvSpPr>
                <p:cNvPr id="72" name="TextBox 71"/>
                <p:cNvSpPr txBox="1"/>
                <p:nvPr userDrawn="1"/>
              </p:nvSpPr>
              <p:spPr>
                <a:xfrm>
                  <a:off x="-3958697" y="12114178"/>
                  <a:ext cx="779337" cy="283687"/>
                </a:xfrm>
                <a:prstGeom prst="rect">
                  <a:avLst/>
                </a:prstGeom>
                <a:solidFill>
                  <a:schemeClr val="accent1"/>
                </a:solidFill>
                <a:ln>
                  <a:noFill/>
                </a:ln>
              </p:spPr>
              <p:txBody>
                <a:bodyPr wrap="square" lIns="91440" tIns="91440" rIns="91440" bIns="91440" rtlCol="0">
                  <a:spAutoFit/>
                </a:bodyPr>
                <a:lstStyle/>
                <a:p>
                  <a:pPr algn="ctr"/>
                  <a:r>
                    <a:rPr lang="en-US" sz="1600" b="1" dirty="0" smtClean="0">
                      <a:solidFill>
                        <a:schemeClr val="tx1"/>
                      </a:solidFill>
                    </a:rPr>
                    <a:t>ORIGINAL</a:t>
                  </a:r>
                  <a:endParaRPr lang="en-US" sz="1600" b="1" dirty="0">
                    <a:solidFill>
                      <a:schemeClr val="tx1"/>
                    </a:solidFill>
                  </a:endParaRPr>
                </a:p>
              </p:txBody>
            </p:sp>
          </p:grpSp>
          <p:grpSp>
            <p:nvGrpSpPr>
              <p:cNvPr id="66" name="Group 65"/>
              <p:cNvGrpSpPr/>
              <p:nvPr userDrawn="1"/>
            </p:nvGrpSpPr>
            <p:grpSpPr>
              <a:xfrm>
                <a:off x="-2033159" y="11060889"/>
                <a:ext cx="1033517" cy="893529"/>
                <a:chOff x="-2921738" y="11200127"/>
                <a:chExt cx="1420279" cy="1227904"/>
              </a:xfrm>
            </p:grpSpPr>
            <p:pic>
              <p:nvPicPr>
                <p:cNvPr id="69" name="Picture 68"/>
                <p:cNvPicPr>
                  <a:picLocks noChangeAspect="1"/>
                </p:cNvPicPr>
                <p:nvPr userDrawn="1"/>
              </p:nvPicPr>
              <p:blipFill>
                <a:blip r:embed="rId13"/>
                <a:stretch>
                  <a:fillRect/>
                </a:stretch>
              </p:blipFill>
              <p:spPr>
                <a:xfrm>
                  <a:off x="-2921738" y="11200127"/>
                  <a:ext cx="1420279" cy="1029694"/>
                </a:xfrm>
                <a:prstGeom prst="rect">
                  <a:avLst/>
                </a:prstGeom>
              </p:spPr>
            </p:pic>
            <p:sp>
              <p:nvSpPr>
                <p:cNvPr id="70" name="TextBox 69"/>
                <p:cNvSpPr txBox="1"/>
                <p:nvPr userDrawn="1"/>
              </p:nvSpPr>
              <p:spPr>
                <a:xfrm>
                  <a:off x="-2918991" y="12175418"/>
                  <a:ext cx="1417532" cy="252613"/>
                </a:xfrm>
                <a:prstGeom prst="rect">
                  <a:avLst/>
                </a:prstGeom>
                <a:solidFill>
                  <a:srgbClr val="FF0000"/>
                </a:solidFill>
              </p:spPr>
              <p:txBody>
                <a:bodyPr wrap="square" lIns="457200" tIns="91440" rIns="457200" bIns="91440" rtlCol="0">
                  <a:spAutoFit/>
                </a:bodyPr>
                <a:lstStyle/>
                <a:p>
                  <a:pPr algn="ctr"/>
                  <a:r>
                    <a:rPr lang="en-US" sz="1400" b="1" dirty="0" smtClean="0">
                      <a:solidFill>
                        <a:schemeClr val="bg1"/>
                      </a:solidFill>
                    </a:rPr>
                    <a:t>DISTORTED</a:t>
                  </a:r>
                  <a:endParaRPr lang="en-US" sz="700" b="1" dirty="0">
                    <a:solidFill>
                      <a:schemeClr val="bg1"/>
                    </a:solidFill>
                  </a:endParaRPr>
                </a:p>
              </p:txBody>
            </p:sp>
          </p:grpSp>
          <p:pic>
            <p:nvPicPr>
              <p:cNvPr id="67" name="Picture 66"/>
              <p:cNvPicPr>
                <a:picLocks noChangeAspect="1"/>
              </p:cNvPicPr>
              <p:nvPr userDrawn="1"/>
            </p:nvPicPr>
            <p:blipFill>
              <a:blip r:embed="rId14"/>
              <a:stretch>
                <a:fillRect/>
              </a:stretch>
            </p:blipFill>
            <p:spPr>
              <a:xfrm>
                <a:off x="-4470427" y="11016658"/>
                <a:ext cx="1098742" cy="847761"/>
              </a:xfrm>
              <a:prstGeom prst="rect">
                <a:avLst/>
              </a:prstGeom>
            </p:spPr>
          </p:pic>
          <p:sp>
            <p:nvSpPr>
              <p:cNvPr id="68" name="TextBox 67"/>
              <p:cNvSpPr txBox="1"/>
              <p:nvPr userDrawn="1"/>
            </p:nvSpPr>
            <p:spPr>
              <a:xfrm>
                <a:off x="-4440600" y="11665645"/>
                <a:ext cx="1035685" cy="325233"/>
              </a:xfrm>
              <a:prstGeom prst="rect">
                <a:avLst/>
              </a:prstGeom>
              <a:noFill/>
            </p:spPr>
            <p:txBody>
              <a:bodyPr wrap="square" lIns="457200" tIns="457200" rIns="457200" bIns="0" rtlCol="0">
                <a:spAutoFit/>
              </a:bodyPr>
              <a:lstStyle/>
              <a:p>
                <a:pPr algn="ctr"/>
                <a:r>
                  <a:rPr lang="en-US" sz="1600" dirty="0" smtClean="0">
                    <a:solidFill>
                      <a:schemeClr val="bg1"/>
                    </a:solidFill>
                  </a:rPr>
                  <a:t>Corner</a:t>
                </a:r>
                <a:r>
                  <a:rPr lang="en-US" sz="1600" baseline="0" dirty="0" smtClean="0">
                    <a:solidFill>
                      <a:schemeClr val="bg1"/>
                    </a:solidFill>
                  </a:rPr>
                  <a:t> handles</a:t>
                </a:r>
                <a:endParaRPr lang="en-US" sz="1600" dirty="0">
                  <a:solidFill>
                    <a:schemeClr val="bg1"/>
                  </a:solidFill>
                </a:endParaRPr>
              </a:p>
            </p:txBody>
          </p:sp>
        </p:grpSp>
        <p:grpSp>
          <p:nvGrpSpPr>
            <p:cNvPr id="60" name="Group 59"/>
            <p:cNvGrpSpPr/>
            <p:nvPr userDrawn="1"/>
          </p:nvGrpSpPr>
          <p:grpSpPr>
            <a:xfrm>
              <a:off x="-10398793" y="27751410"/>
              <a:ext cx="9323012" cy="2453251"/>
              <a:chOff x="-4754996" y="12734136"/>
              <a:chExt cx="4296559" cy="1127128"/>
            </a:xfrm>
          </p:grpSpPr>
          <p:graphicFrame>
            <p:nvGraphicFramePr>
              <p:cNvPr id="61" name="Object 60"/>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2184" name="Image" r:id="rId15" imgW="1828440" imgH="1117440" progId="Photoshop.Image.13">
                      <p:embed/>
                    </p:oleObj>
                  </mc:Choice>
                  <mc:Fallback>
                    <p:oleObj name="Image" r:id="rId15" imgW="1828440" imgH="1117440" progId="Photoshop.Image.13">
                      <p:embed/>
                      <p:pic>
                        <p:nvPicPr>
                          <p:cNvPr id="0" name=""/>
                          <p:cNvPicPr/>
                          <p:nvPr/>
                        </p:nvPicPr>
                        <p:blipFill>
                          <a:blip r:embed="rId16"/>
                          <a:stretch>
                            <a:fillRect/>
                          </a:stretch>
                        </p:blipFill>
                        <p:spPr>
                          <a:xfrm>
                            <a:off x="-4533347" y="12734142"/>
                            <a:ext cx="1828800" cy="1117600"/>
                          </a:xfrm>
                          <a:prstGeom prst="rect">
                            <a:avLst/>
                          </a:prstGeom>
                        </p:spPr>
                      </p:pic>
                    </p:oleObj>
                  </mc:Fallback>
                </mc:AlternateContent>
              </a:graphicData>
            </a:graphic>
          </p:graphicFrame>
          <p:graphicFrame>
            <p:nvGraphicFramePr>
              <p:cNvPr id="62" name="Object 61"/>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2185" name="Image" r:id="rId17" imgW="1828440" imgH="1117440" progId="Photoshop.Image.13">
                      <p:embed/>
                    </p:oleObj>
                  </mc:Choice>
                  <mc:Fallback>
                    <p:oleObj name="Image" r:id="rId17" imgW="1828440" imgH="1117440" progId="Photoshop.Image.13">
                      <p:embed/>
                      <p:pic>
                        <p:nvPicPr>
                          <p:cNvPr id="0" name=""/>
                          <p:cNvPicPr/>
                          <p:nvPr/>
                        </p:nvPicPr>
                        <p:blipFill>
                          <a:blip r:embed="rId18"/>
                          <a:stretch>
                            <a:fillRect/>
                          </a:stretch>
                        </p:blipFill>
                        <p:spPr>
                          <a:xfrm>
                            <a:off x="-2456641" y="12737835"/>
                            <a:ext cx="1828800" cy="1117600"/>
                          </a:xfrm>
                          <a:prstGeom prst="rect">
                            <a:avLst/>
                          </a:prstGeom>
                        </p:spPr>
                      </p:pic>
                    </p:oleObj>
                  </mc:Fallback>
                </mc:AlternateContent>
              </a:graphicData>
            </a:graphic>
          </p:graphicFrame>
          <p:sp>
            <p:nvSpPr>
              <p:cNvPr id="63" name="TextBox 62"/>
              <p:cNvSpPr txBox="1"/>
              <p:nvPr userDrawn="1"/>
            </p:nvSpPr>
            <p:spPr>
              <a:xfrm rot="16200000">
                <a:off x="-5235785" y="13214925"/>
                <a:ext cx="1117601" cy="156024"/>
              </a:xfrm>
              <a:prstGeom prst="rect">
                <a:avLst/>
              </a:prstGeom>
              <a:noFill/>
            </p:spPr>
            <p:txBody>
              <a:bodyPr wrap="square" lIns="91440" tIns="91440" rIns="91440" bIns="0" rtlCol="0">
                <a:spAutoFit/>
              </a:bodyPr>
              <a:lstStyle/>
              <a:p>
                <a:pPr algn="ctr"/>
                <a:r>
                  <a:rPr lang="en-US" sz="1600" dirty="0" smtClean="0">
                    <a:solidFill>
                      <a:srgbClr val="92D050"/>
                    </a:solidFill>
                  </a:rPr>
                  <a:t>Good</a:t>
                </a:r>
                <a:r>
                  <a:rPr lang="en-US" sz="1600" baseline="0" dirty="0" smtClean="0">
                    <a:solidFill>
                      <a:srgbClr val="92D050"/>
                    </a:solidFill>
                  </a:rPr>
                  <a:t> </a:t>
                </a:r>
                <a:r>
                  <a:rPr lang="en-US" sz="1600" baseline="0" dirty="0" smtClean="0">
                    <a:solidFill>
                      <a:schemeClr val="bg1"/>
                    </a:solidFill>
                  </a:rPr>
                  <a:t>printing quality</a:t>
                </a:r>
                <a:endParaRPr lang="en-US" sz="1600" dirty="0">
                  <a:solidFill>
                    <a:schemeClr val="bg1"/>
                  </a:solidFill>
                </a:endParaRPr>
              </a:p>
            </p:txBody>
          </p:sp>
          <p:sp>
            <p:nvSpPr>
              <p:cNvPr id="64" name="TextBox 63"/>
              <p:cNvSpPr txBox="1"/>
              <p:nvPr userDrawn="1"/>
            </p:nvSpPr>
            <p:spPr>
              <a:xfrm rot="16200000">
                <a:off x="-1095250" y="13224452"/>
                <a:ext cx="1117601" cy="156024"/>
              </a:xfrm>
              <a:prstGeom prst="rect">
                <a:avLst/>
              </a:prstGeom>
              <a:noFill/>
            </p:spPr>
            <p:txBody>
              <a:bodyPr wrap="square" lIns="91440" tIns="91440" rIns="91440" bIns="0" rtlCol="0">
                <a:spAutoFit/>
              </a:bodyPr>
              <a:lstStyle/>
              <a:p>
                <a:pPr algn="ctr"/>
                <a:r>
                  <a:rPr lang="en-US" sz="1600" dirty="0" smtClean="0">
                    <a:solidFill>
                      <a:srgbClr val="FF0000"/>
                    </a:solidFill>
                  </a:rPr>
                  <a:t>Bad </a:t>
                </a:r>
                <a:r>
                  <a:rPr lang="en-US" sz="1600" dirty="0" smtClean="0">
                    <a:solidFill>
                      <a:schemeClr val="bg1"/>
                    </a:solidFill>
                  </a:rPr>
                  <a:t>printing quality</a:t>
                </a:r>
                <a:endParaRPr lang="en-US" sz="1600" dirty="0">
                  <a:solidFill>
                    <a:schemeClr val="bg1"/>
                  </a:solidFill>
                </a:endParaRPr>
              </a:p>
            </p:txBody>
          </p:sp>
        </p:grpSp>
      </p:grpSp>
      <p:sp>
        <p:nvSpPr>
          <p:cNvPr id="41" name="Rounded Rectangle 40"/>
          <p:cNvSpPr/>
          <p:nvPr userDrawn="1"/>
        </p:nvSpPr>
        <p:spPr>
          <a:xfrm>
            <a:off x="29382628" y="5392017"/>
            <a:ext cx="13577436" cy="26736675"/>
          </a:xfrm>
          <a:prstGeom prst="roundRect">
            <a:avLst>
              <a:gd name="adj" fmla="val 1956"/>
            </a:avLst>
          </a:prstGeom>
          <a:gradFill>
            <a:gsLst>
              <a:gs pos="0">
                <a:schemeClr val="accent6">
                  <a:lumMod val="40000"/>
                  <a:lumOff val="60000"/>
                </a:schemeClr>
              </a:gs>
              <a:gs pos="10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ounded Rectangle 41"/>
          <p:cNvSpPr/>
          <p:nvPr userDrawn="1"/>
        </p:nvSpPr>
        <p:spPr>
          <a:xfrm>
            <a:off x="15156882" y="5370818"/>
            <a:ext cx="13577436" cy="26736675"/>
          </a:xfrm>
          <a:prstGeom prst="roundRect">
            <a:avLst>
              <a:gd name="adj" fmla="val 1956"/>
            </a:avLst>
          </a:prstGeom>
          <a:gradFill>
            <a:gsLst>
              <a:gs pos="0">
                <a:schemeClr val="accent6">
                  <a:lumMod val="40000"/>
                  <a:lumOff val="60000"/>
                </a:schemeClr>
              </a:gs>
              <a:gs pos="10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ounded Rectangle 42"/>
          <p:cNvSpPr/>
          <p:nvPr userDrawn="1"/>
        </p:nvSpPr>
        <p:spPr>
          <a:xfrm>
            <a:off x="931136" y="5413216"/>
            <a:ext cx="13577436" cy="26736675"/>
          </a:xfrm>
          <a:prstGeom prst="roundRect">
            <a:avLst>
              <a:gd name="adj" fmla="val 1956"/>
            </a:avLst>
          </a:prstGeom>
          <a:gradFill>
            <a:gsLst>
              <a:gs pos="0">
                <a:schemeClr val="accent6">
                  <a:lumMod val="40000"/>
                  <a:lumOff val="60000"/>
                </a:schemeClr>
              </a:gs>
              <a:gs pos="10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Rounded Rectangle 73"/>
          <p:cNvSpPr/>
          <p:nvPr userDrawn="1"/>
        </p:nvSpPr>
        <p:spPr>
          <a:xfrm>
            <a:off x="0" y="0"/>
            <a:ext cx="43891200" cy="4800600"/>
          </a:xfrm>
          <a:prstGeom prst="roundRect">
            <a:avLst>
              <a:gd name="adj" fmla="val 1956"/>
            </a:avLst>
          </a:prstGeom>
          <a:gradFill>
            <a:gsLst>
              <a:gs pos="0">
                <a:schemeClr val="accent6">
                  <a:lumMod val="40000"/>
                  <a:lumOff val="60000"/>
                </a:schemeClr>
              </a:gs>
              <a:gs pos="10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5" name="Straight Connector 74"/>
          <p:cNvCxnSpPr/>
          <p:nvPr userDrawn="1"/>
        </p:nvCxnSpPr>
        <p:spPr>
          <a:xfrm>
            <a:off x="0" y="4800600"/>
            <a:ext cx="43891200" cy="0"/>
          </a:xfrm>
          <a:prstGeom prst="line">
            <a:avLst/>
          </a:prstGeom>
          <a:ln w="174625" cmpd="sng">
            <a:solidFill>
              <a:schemeClr val="accent6">
                <a:lumMod val="40000"/>
                <a:lumOff val="60000"/>
              </a:schemeClr>
            </a:solidFill>
            <a:prstDash val="solid"/>
          </a:ln>
        </p:spPr>
        <p:style>
          <a:lnRef idx="1">
            <a:schemeClr val="accent1"/>
          </a:lnRef>
          <a:fillRef idx="0">
            <a:schemeClr val="accent1"/>
          </a:fillRef>
          <a:effectRef idx="0">
            <a:schemeClr val="accent1"/>
          </a:effectRef>
          <a:fontRef idx="minor">
            <a:schemeClr val="tx1"/>
          </a:fontRef>
        </p:style>
      </p:cxnSp>
      <p:sp>
        <p:nvSpPr>
          <p:cNvPr id="39" name="TextBox 38"/>
          <p:cNvSpPr txBox="1"/>
          <p:nvPr userDrawn="1"/>
        </p:nvSpPr>
        <p:spPr>
          <a:xfrm>
            <a:off x="44487207" y="31099467"/>
            <a:ext cx="7629577" cy="1399638"/>
          </a:xfrm>
          <a:prstGeom prst="rect">
            <a:avLst/>
          </a:prstGeom>
          <a:noFill/>
        </p:spPr>
        <p:txBody>
          <a:bodyPr wrap="square" lIns="65304" tIns="32651" rIns="65304" bIns="32651" rtlCol="0">
            <a:spAutoFit/>
          </a:bodyPr>
          <a:lstStyle/>
          <a:p>
            <a:pPr marL="401638" indent="-401638">
              <a:lnSpc>
                <a:spcPts val="2600"/>
              </a:lnSpc>
            </a:pPr>
            <a:r>
              <a:rPr lang="en-US" sz="2800" dirty="0" smtClean="0">
                <a:solidFill>
                  <a:schemeClr val="bg1"/>
                </a:solidFill>
              </a:rPr>
              <a:t>©2015</a:t>
            </a:r>
            <a:r>
              <a:rPr lang="en-US" sz="2800" baseline="0" dirty="0" smtClean="0">
                <a:solidFill>
                  <a:schemeClr val="bg1"/>
                </a:solidFill>
              </a:rPr>
              <a:t> </a:t>
            </a:r>
            <a:r>
              <a:rPr lang="en-US" sz="2800" dirty="0" smtClean="0">
                <a:solidFill>
                  <a:schemeClr val="bg1"/>
                </a:solidFill>
              </a:rPr>
              <a:t>PosterPresentations.com</a:t>
            </a:r>
          </a:p>
          <a:p>
            <a:pPr marL="288925" indent="0">
              <a:lnSpc>
                <a:spcPts val="2600"/>
              </a:lnSpc>
            </a:pPr>
            <a:r>
              <a:rPr lang="en-US" sz="2400" dirty="0" smtClean="0">
                <a:solidFill>
                  <a:schemeClr val="bg1"/>
                </a:solidFill>
              </a:rPr>
              <a:t>2117 Fourth Street ,</a:t>
            </a:r>
            <a:r>
              <a:rPr lang="en-US" sz="2400" baseline="0" dirty="0" smtClean="0">
                <a:solidFill>
                  <a:schemeClr val="bg1"/>
                </a:solidFill>
              </a:rPr>
              <a:t> Unit C</a:t>
            </a:r>
          </a:p>
          <a:p>
            <a:pPr marL="288925" indent="0">
              <a:lnSpc>
                <a:spcPts val="2600"/>
              </a:lnSpc>
            </a:pPr>
            <a:r>
              <a:rPr lang="en-US" sz="2400" baseline="0" dirty="0" smtClean="0">
                <a:solidFill>
                  <a:schemeClr val="bg1"/>
                </a:solidFill>
              </a:rPr>
              <a:t>Berkeley CA </a:t>
            </a:r>
            <a:r>
              <a:rPr lang="en-US" sz="2000" baseline="0" dirty="0" smtClean="0">
                <a:solidFill>
                  <a:schemeClr val="bg1"/>
                </a:solidFill>
              </a:rPr>
              <a:t>94710</a:t>
            </a:r>
            <a:endParaRPr lang="en-US" sz="2400" baseline="0" dirty="0" smtClean="0">
              <a:solidFill>
                <a:schemeClr val="bg1"/>
              </a:solidFill>
            </a:endParaRPr>
          </a:p>
          <a:p>
            <a:pPr marL="288925" indent="0">
              <a:lnSpc>
                <a:spcPts val="2600"/>
              </a:lnSpc>
            </a:pPr>
            <a:r>
              <a:rPr lang="en-US" sz="2400" b="1" baseline="0" dirty="0" smtClean="0">
                <a:solidFill>
                  <a:srgbClr val="FFFF00"/>
                </a:solidFill>
              </a:rPr>
              <a:t>posterpresenter@gmail.com</a:t>
            </a:r>
            <a:endParaRPr lang="en-US" sz="2800" b="1" dirty="0">
              <a:solidFill>
                <a:srgbClr val="FFFF00"/>
              </a:solidFill>
            </a:endParaRPr>
          </a:p>
        </p:txBody>
      </p:sp>
      <p:sp>
        <p:nvSpPr>
          <p:cNvPr id="40" name="Text Box 14"/>
          <p:cNvSpPr txBox="1">
            <a:spLocks noChangeArrowheads="1"/>
          </p:cNvSpPr>
          <p:nvPr userDrawn="1"/>
        </p:nvSpPr>
        <p:spPr bwMode="auto">
          <a:xfrm>
            <a:off x="1484177" y="32124583"/>
            <a:ext cx="2514600" cy="374522"/>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700" b="1" dirty="0" smtClean="0">
                <a:solidFill>
                  <a:schemeClr val="bg1">
                    <a:lumMod val="75000"/>
                  </a:schemeClr>
                </a:solidFill>
                <a:latin typeface="Arial" charset="0"/>
              </a:rPr>
              <a:t>RESEARCH POSTER PRESENTATION </a:t>
            </a:r>
            <a:r>
              <a:rPr lang="en-US" sz="700" b="1" dirty="0">
                <a:solidFill>
                  <a:schemeClr val="bg1">
                    <a:lumMod val="75000"/>
                  </a:schemeClr>
                </a:solidFill>
                <a:latin typeface="Arial" charset="0"/>
              </a:rPr>
              <a:t>DESIGN © </a:t>
            </a:r>
            <a:r>
              <a:rPr lang="en-US" sz="700" b="1" dirty="0" smtClean="0">
                <a:solidFill>
                  <a:schemeClr val="bg1">
                    <a:lumMod val="75000"/>
                  </a:schemeClr>
                </a:solidFill>
                <a:latin typeface="Arial" charset="0"/>
              </a:rPr>
              <a:t>2015</a:t>
            </a:r>
            <a:endParaRPr lang="en-US" sz="700" b="1" dirty="0">
              <a:solidFill>
                <a:schemeClr val="bg1">
                  <a:lumMod val="75000"/>
                </a:schemeClr>
              </a:solidFill>
              <a:latin typeface="Arial" charset="0"/>
            </a:endParaRPr>
          </a:p>
          <a:p>
            <a:pPr eaLnBrk="0" hangingPunct="0">
              <a:lnSpc>
                <a:spcPct val="65000"/>
              </a:lnSpc>
              <a:spcBef>
                <a:spcPct val="50000"/>
              </a:spcBef>
              <a:defRPr/>
            </a:pPr>
            <a:r>
              <a:rPr lang="en-US" sz="1200" b="1" dirty="0">
                <a:solidFill>
                  <a:schemeClr val="bg1">
                    <a:lumMod val="75000"/>
                  </a:schemeClr>
                </a:solidFill>
                <a:latin typeface="Arial" charset="0"/>
              </a:rPr>
              <a:t>www.PosterPresentations.com</a:t>
            </a:r>
          </a:p>
        </p:txBody>
      </p:sp>
    </p:spTree>
  </p:cSld>
  <p:clrMap bg1="lt1" tx1="dk1" bg2="lt2" tx2="dk2" accent1="accent1" accent2="accent2" accent3="accent3" accent4="accent4" accent5="accent5" accent6="accent6" hlink="hlink" folHlink="folHlink"/>
  <p:sldLayoutIdLst>
    <p:sldLayoutId id="2147483658" r:id="rId1"/>
  </p:sldLayoutIdLst>
  <p:timing>
    <p:tnLst>
      <p:par>
        <p:cTn id="1" dur="indefinite" restart="never" nodeType="tmRoot"/>
      </p:par>
    </p:tnLst>
  </p:timing>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a:gsLst>
            <a:gs pos="0">
              <a:schemeClr val="accent6">
                <a:lumMod val="20000"/>
                <a:lumOff val="80000"/>
              </a:schemeClr>
            </a:gs>
            <a:gs pos="100000">
              <a:schemeClr val="bg1"/>
            </a:gs>
          </a:gsLst>
          <a:lin ang="5400000" scaled="1"/>
        </a:gradFill>
        <a:effectLst/>
      </p:bgPr>
    </p:bg>
    <p:spTree>
      <p:nvGrpSpPr>
        <p:cNvPr id="1" name=""/>
        <p:cNvGrpSpPr/>
        <p:nvPr/>
      </p:nvGrpSpPr>
      <p:grpSpPr>
        <a:xfrm>
          <a:off x="0" y="0"/>
          <a:ext cx="0" cy="0"/>
          <a:chOff x="0" y="0"/>
          <a:chExt cx="0" cy="0"/>
        </a:xfrm>
      </p:grpSpPr>
      <p:grpSp>
        <p:nvGrpSpPr>
          <p:cNvPr id="43" name="Group 42"/>
          <p:cNvGrpSpPr/>
          <p:nvPr userDrawn="1"/>
        </p:nvGrpSpPr>
        <p:grpSpPr>
          <a:xfrm>
            <a:off x="44157839" y="-55065"/>
            <a:ext cx="11062139" cy="32973465"/>
            <a:chOff x="44157839" y="-55065"/>
            <a:chExt cx="11062139" cy="32973465"/>
          </a:xfrm>
        </p:grpSpPr>
        <p:sp>
          <p:nvSpPr>
            <p:cNvPr id="44" name="Rectangle 43"/>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000" b="1" spc="600" dirty="0" smtClean="0">
                  <a:solidFill>
                    <a:schemeClr val="bg1"/>
                  </a:solidFill>
                  <a:latin typeface="Trebuchet MS" pitchFamily="34" charset="0"/>
                </a:rPr>
                <a:t>QUICK START (cont.)</a:t>
              </a:r>
            </a:p>
            <a:p>
              <a:pPr algn="ctr"/>
              <a:endParaRPr lang="en-US" sz="3600" b="1" baseline="0" dirty="0" smtClean="0">
                <a:solidFill>
                  <a:schemeClr val="bg1"/>
                </a:solidFill>
                <a:latin typeface="Trebuchet MS" pitchFamily="34" charset="0"/>
              </a:endParaRPr>
            </a:p>
            <a:p>
              <a:pPr algn="ctr"/>
              <a:r>
                <a:rPr lang="en-US" sz="3200" b="1" baseline="0" dirty="0" smtClean="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2400" b="0" baseline="0" dirty="0" smtClean="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smtClean="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r>
                <a:rPr lang="en-US" sz="2400" b="0" baseline="0" dirty="0" smtClean="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2400" b="0" baseline="0" dirty="0" smtClean="0">
                <a:solidFill>
                  <a:schemeClr val="bg1">
                    <a:lumMod val="75000"/>
                  </a:schemeClr>
                </a:solidFill>
                <a:latin typeface="Trebuchet MS" pitchFamily="34" charset="0"/>
              </a:endParaRPr>
            </a:p>
            <a:p>
              <a:pPr algn="ctr"/>
              <a:r>
                <a:rPr lang="en-US" sz="3200" b="1" baseline="0" dirty="0" smtClean="0">
                  <a:solidFill>
                    <a:srgbClr val="FFC000"/>
                  </a:solidFill>
                  <a:latin typeface="Trebuchet MS" pitchFamily="34" charset="0"/>
                </a:rPr>
                <a:t>How to add Text</a:t>
              </a:r>
            </a:p>
            <a:p>
              <a:pPr marL="3265488" lvl="2" indent="0" algn="l" defTabSz="114300"/>
              <a:r>
                <a:rPr lang="en-US" sz="2400" b="0" baseline="0" dirty="0" smtClean="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24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2400" b="0" baseline="0" dirty="0" smtClean="0">
                  <a:solidFill>
                    <a:schemeClr val="bg1">
                      <a:lumMod val="75000"/>
                    </a:schemeClr>
                  </a:solidFill>
                  <a:latin typeface="Trebuchet MS" pitchFamily="34" charset="0"/>
                </a:rPr>
                <a:t> </a:t>
              </a:r>
              <a:r>
                <a:rPr kumimoji="0" lang="en-US" sz="3200" b="1" i="0" u="none" strike="noStrike" kern="1200" cap="none" spc="0" normalizeH="0" baseline="0" noProof="0" dirty="0" smtClean="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smtClean="0">
                <a:solidFill>
                  <a:schemeClr val="bg1">
                    <a:lumMod val="75000"/>
                  </a:schemeClr>
                </a:solidFill>
                <a:latin typeface="Trebuchet MS" pitchFamily="34" charset="0"/>
              </a:endParaRPr>
            </a:p>
            <a:p>
              <a:pPr marL="1518341" lvl="2" indent="0" algn="l" defTabSz="114300"/>
              <a:endParaRPr lang="en-US" sz="2400" b="0" baseline="0" dirty="0" smtClean="0">
                <a:solidFill>
                  <a:schemeClr val="bg1">
                    <a:lumMod val="75000"/>
                  </a:schemeClr>
                </a:solidFill>
                <a:latin typeface="Trebuchet MS" pitchFamily="34" charset="0"/>
              </a:endParaRPr>
            </a:p>
            <a:p>
              <a:pPr algn="ctr"/>
              <a:r>
                <a:rPr lang="en-US" sz="3200" b="1" baseline="0" dirty="0" smtClean="0">
                  <a:solidFill>
                    <a:srgbClr val="FFC000"/>
                  </a:solidFill>
                  <a:latin typeface="Trebuchet MS" pitchFamily="34" charset="0"/>
                </a:rPr>
                <a:t>How to add Tables</a:t>
              </a:r>
            </a:p>
            <a:p>
              <a:pPr marL="1730375" lvl="1" indent="0" algn="l" defTabSz="114300"/>
              <a:r>
                <a:rPr lang="en-US" sz="2400" b="0" baseline="0" dirty="0" smtClean="0">
                  <a:solidFill>
                    <a:schemeClr val="bg1">
                      <a:lumMod val="75000"/>
                    </a:schemeClr>
                  </a:solidFill>
                  <a:latin typeface="Trebuchet MS" pitchFamily="34" charset="0"/>
                </a:rPr>
                <a:t>To add a table from scratch go to the INSERT menu and </a:t>
              </a:r>
              <a:br>
                <a:rPr lang="en-US" sz="2400" b="0" baseline="0" dirty="0" smtClean="0">
                  <a:solidFill>
                    <a:schemeClr val="bg1">
                      <a:lumMod val="75000"/>
                    </a:schemeClr>
                  </a:solidFill>
                  <a:latin typeface="Trebuchet MS" pitchFamily="34" charset="0"/>
                </a:rPr>
              </a:br>
              <a:r>
                <a:rPr lang="en-US" sz="2400" b="0" baseline="0" dirty="0" smtClean="0">
                  <a:solidFill>
                    <a:schemeClr val="bg1">
                      <a:lumMod val="75000"/>
                    </a:schemeClr>
                  </a:solidFill>
                  <a:latin typeface="Trebuchet MS" pitchFamily="34" charset="0"/>
                </a:rPr>
                <a:t>click on TABLE. A drop-down box will help you select rows and columns. </a:t>
              </a:r>
            </a:p>
            <a:p>
              <a:pPr marL="0" lvl="0" indent="0" algn="l" defTabSz="114300"/>
              <a:r>
                <a:rPr lang="en-US" sz="2400" b="0" baseline="0" dirty="0" smtClean="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24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smtClean="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Save your template as a PowerPoint document. For printing, save as PowerPoint or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smtClean="0">
                <a:ln>
                  <a:noFill/>
                </a:ln>
                <a:solidFill>
                  <a:prstClr val="white">
                    <a:lumMod val="75000"/>
                  </a:prstClr>
                </a:solidFill>
                <a:effectLst/>
                <a:uLnTx/>
                <a:uFillTx/>
                <a:latin typeface="Trebuchet MS" pitchFamily="34" charset="0"/>
              </a:endParaRPr>
            </a:p>
          </p:txBody>
        </p:sp>
        <p:graphicFrame>
          <p:nvGraphicFramePr>
            <p:cNvPr id="45" name="Object 44"/>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3202" name="Image" r:id="rId4" imgW="4571280" imgH="1688760" progId="Photoshop.Image.13">
                    <p:embed/>
                  </p:oleObj>
                </mc:Choice>
                <mc:Fallback>
                  <p:oleObj name="Image" r:id="rId4" imgW="4571280" imgH="1688760" progId="Photoshop.Image.13">
                    <p:embed/>
                    <p:pic>
                      <p:nvPicPr>
                        <p:cNvPr id="0" name=""/>
                        <p:cNvPicPr/>
                        <p:nvPr/>
                      </p:nvPicPr>
                      <p:blipFill>
                        <a:blip r:embed="rId5"/>
                        <a:stretch>
                          <a:fillRect/>
                        </a:stretch>
                      </p:blipFill>
                      <p:spPr>
                        <a:xfrm>
                          <a:off x="46915679" y="3349444"/>
                          <a:ext cx="5586150" cy="2063772"/>
                        </a:xfrm>
                        <a:prstGeom prst="rect">
                          <a:avLst/>
                        </a:prstGeom>
                      </p:spPr>
                    </p:pic>
                  </p:oleObj>
                </mc:Fallback>
              </mc:AlternateContent>
            </a:graphicData>
          </a:graphic>
        </p:graphicFrame>
        <p:pic>
          <p:nvPicPr>
            <p:cNvPr id="46" name="Picture 45"/>
            <p:cNvPicPr>
              <a:picLocks noChangeAspect="1"/>
            </p:cNvPicPr>
            <p:nvPr userDrawn="1"/>
          </p:nvPicPr>
          <p:blipFill>
            <a:blip r:embed="rId6"/>
            <a:stretch>
              <a:fillRect/>
            </a:stretch>
          </p:blipFill>
          <p:spPr>
            <a:xfrm>
              <a:off x="44621819" y="7740040"/>
              <a:ext cx="2969584" cy="1370577"/>
            </a:xfrm>
            <a:prstGeom prst="rect">
              <a:avLst/>
            </a:prstGeom>
            <a:ln>
              <a:noFill/>
            </a:ln>
          </p:spPr>
        </p:pic>
        <p:graphicFrame>
          <p:nvGraphicFramePr>
            <p:cNvPr id="47" name="Object 46"/>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3203" name="Image" r:id="rId7" imgW="1574280" imgH="1053720" progId="Photoshop.Image.13">
                    <p:embed/>
                  </p:oleObj>
                </mc:Choice>
                <mc:Fallback>
                  <p:oleObj name="Image" r:id="rId7" imgW="1574280" imgH="1053720" progId="Photoshop.Image.13">
                    <p:embed/>
                    <p:pic>
                      <p:nvPicPr>
                        <p:cNvPr id="0" name=""/>
                        <p:cNvPicPr/>
                        <p:nvPr/>
                      </p:nvPicPr>
                      <p:blipFill>
                        <a:blip r:embed="rId8"/>
                        <a:stretch>
                          <a:fillRect/>
                        </a:stretch>
                      </p:blipFill>
                      <p:spPr>
                        <a:xfrm>
                          <a:off x="44629619" y="12347263"/>
                          <a:ext cx="1482266" cy="992162"/>
                        </a:xfrm>
                        <a:prstGeom prst="rect">
                          <a:avLst/>
                        </a:prstGeom>
                      </p:spPr>
                    </p:pic>
                  </p:oleObj>
                </mc:Fallback>
              </mc:AlternateContent>
            </a:graphicData>
          </a:graphic>
        </p:graphicFrame>
        <p:grpSp>
          <p:nvGrpSpPr>
            <p:cNvPr id="48" name="Group 47"/>
            <p:cNvGrpSpPr/>
            <p:nvPr userDrawn="1"/>
          </p:nvGrpSpPr>
          <p:grpSpPr>
            <a:xfrm>
              <a:off x="44487207" y="29414560"/>
              <a:ext cx="10354213" cy="1265612"/>
              <a:chOff x="44200453" y="28362386"/>
              <a:chExt cx="9771399" cy="1090622"/>
            </a:xfrm>
          </p:grpSpPr>
          <p:sp>
            <p:nvSpPr>
              <p:cNvPr id="50" name="Rounded Rectangle 49"/>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1"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52" name="TextBox 51"/>
              <p:cNvSpPr txBox="1"/>
              <p:nvPr userDrawn="1"/>
            </p:nvSpPr>
            <p:spPr>
              <a:xfrm>
                <a:off x="45300663" y="28552305"/>
                <a:ext cx="8671189" cy="716099"/>
              </a:xfrm>
              <a:prstGeom prst="rect">
                <a:avLst/>
              </a:prstGeom>
              <a:noFill/>
              <a:ln>
                <a:noFill/>
              </a:ln>
            </p:spPr>
            <p:txBody>
              <a:bodyPr wrap="square" rtlCol="0">
                <a:spAutoFit/>
              </a:bodyPr>
              <a:lstStyle/>
              <a:p>
                <a:r>
                  <a:rPr lang="en-US" sz="2400" dirty="0" smtClean="0">
                    <a:solidFill>
                      <a:schemeClr val="tx2"/>
                    </a:solidFill>
                    <a:latin typeface="Trebuchet MS" pitchFamily="34" charset="0"/>
                  </a:rPr>
                  <a:t>Student</a:t>
                </a:r>
                <a:r>
                  <a:rPr lang="en-US" sz="2400" baseline="0" dirty="0" smtClean="0">
                    <a:solidFill>
                      <a:schemeClr val="tx2"/>
                    </a:solidFill>
                    <a:latin typeface="Trebuchet MS" pitchFamily="34" charset="0"/>
                  </a:rPr>
                  <a:t> discounts are available on our </a:t>
                </a:r>
                <a:r>
                  <a:rPr lang="en-US" sz="2400" baseline="0" dirty="0" err="1" smtClean="0">
                    <a:solidFill>
                      <a:schemeClr val="tx2"/>
                    </a:solidFill>
                    <a:latin typeface="Trebuchet MS" pitchFamily="34" charset="0"/>
                  </a:rPr>
                  <a:t>Facebook</a:t>
                </a:r>
                <a:r>
                  <a:rPr lang="en-US" sz="2400" baseline="0" dirty="0" smtClean="0">
                    <a:solidFill>
                      <a:schemeClr val="tx2"/>
                    </a:solidFill>
                    <a:latin typeface="Trebuchet MS" pitchFamily="34" charset="0"/>
                  </a:rPr>
                  <a:t> page.</a:t>
                </a:r>
                <a:br>
                  <a:rPr lang="en-US" sz="2400" baseline="0" dirty="0" smtClean="0">
                    <a:solidFill>
                      <a:schemeClr val="tx2"/>
                    </a:solidFill>
                    <a:latin typeface="Trebuchet MS" pitchFamily="34" charset="0"/>
                  </a:rPr>
                </a:br>
                <a:r>
                  <a:rPr lang="en-US" sz="2400" baseline="0" dirty="0" smtClean="0">
                    <a:solidFill>
                      <a:schemeClr val="tx2"/>
                    </a:solidFill>
                    <a:latin typeface="Trebuchet MS" pitchFamily="34" charset="0"/>
                  </a:rPr>
                  <a:t>Go to </a:t>
                </a:r>
                <a:r>
                  <a:rPr lang="en-US" sz="2400" u="sng" baseline="0" dirty="0" smtClean="0">
                    <a:solidFill>
                      <a:schemeClr val="tx2"/>
                    </a:solidFill>
                    <a:latin typeface="Trebuchet MS" pitchFamily="34" charset="0"/>
                  </a:rPr>
                  <a:t>PosterPresentations.com</a:t>
                </a:r>
                <a:r>
                  <a:rPr lang="en-US" sz="2400" baseline="0" dirty="0" smtClean="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grpSp>
      <p:grpSp>
        <p:nvGrpSpPr>
          <p:cNvPr id="53" name="Group 52"/>
          <p:cNvGrpSpPr/>
          <p:nvPr userDrawn="1"/>
        </p:nvGrpSpPr>
        <p:grpSpPr>
          <a:xfrm>
            <a:off x="-11225189" y="-1"/>
            <a:ext cx="11018865" cy="32918401"/>
            <a:chOff x="-11225189" y="-1"/>
            <a:chExt cx="11018865" cy="32918401"/>
          </a:xfrm>
        </p:grpSpPr>
        <p:sp>
          <p:nvSpPr>
            <p:cNvPr id="54" name="Rectangle 53"/>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3200" b="1" spc="0" dirty="0" smtClean="0">
                  <a:solidFill>
                    <a:srgbClr val="FF0000"/>
                  </a:solidFill>
                  <a:latin typeface="Trebuchet MS" pitchFamily="34" charset="0"/>
                </a:rPr>
                <a:t>(—THIS SIDEBAR DOES NOT PRINT—)</a:t>
              </a:r>
              <a:endParaRPr lang="en-US" sz="3200" b="1" spc="600" dirty="0" smtClean="0">
                <a:solidFill>
                  <a:schemeClr val="bg1"/>
                </a:solidFill>
                <a:latin typeface="Trebuchet MS" pitchFamily="34" charset="0"/>
              </a:endParaRPr>
            </a:p>
            <a:p>
              <a:pPr algn="ctr"/>
              <a:r>
                <a:rPr lang="en-US" sz="4000" b="1" spc="600" dirty="0" smtClean="0">
                  <a:solidFill>
                    <a:schemeClr val="bg1"/>
                  </a:solidFill>
                  <a:latin typeface="Trebuchet MS" pitchFamily="34" charset="0"/>
                </a:rPr>
                <a:t>DESIGN</a:t>
              </a:r>
              <a:r>
                <a:rPr lang="en-US" sz="4000" b="1" spc="600" baseline="0" dirty="0" smtClean="0">
                  <a:solidFill>
                    <a:schemeClr val="bg1"/>
                  </a:solidFill>
                  <a:latin typeface="Trebuchet MS" pitchFamily="34" charset="0"/>
                </a:rPr>
                <a:t> </a:t>
              </a:r>
              <a:r>
                <a:rPr lang="en-US" sz="4000" b="1" spc="600" dirty="0" smtClean="0">
                  <a:solidFill>
                    <a:schemeClr val="bg1"/>
                  </a:solidFill>
                  <a:latin typeface="Trebuchet MS" pitchFamily="34" charset="0"/>
                </a:rPr>
                <a:t>GUIDE</a:t>
              </a:r>
            </a:p>
            <a:p>
              <a:pPr algn="ctr"/>
              <a:endParaRPr lang="en-US" sz="2800" b="1" dirty="0" smtClean="0">
                <a:latin typeface="Trebuchet MS" pitchFamily="34" charset="0"/>
              </a:endParaRPr>
            </a:p>
            <a:p>
              <a:pPr defTabSz="3765639"/>
              <a:r>
                <a:rPr lang="en-US" sz="2800" i="0" dirty="0" smtClean="0">
                  <a:latin typeface="Trebuchet MS" pitchFamily="34" charset="0"/>
                </a:rPr>
                <a:t>This PowerPoint</a:t>
              </a:r>
              <a:r>
                <a:rPr lang="en-US" sz="2800" i="0" baseline="0" dirty="0" smtClean="0">
                  <a:latin typeface="Trebuchet MS" pitchFamily="34" charset="0"/>
                </a:rPr>
                <a:t> </a:t>
              </a:r>
              <a:r>
                <a:rPr lang="en-US" sz="2800" i="0" dirty="0" smtClean="0">
                  <a:latin typeface="Trebuchet MS" pitchFamily="34" charset="0"/>
                </a:rPr>
                <a:t>2007 template produces</a:t>
              </a:r>
              <a:r>
                <a:rPr lang="en-US" sz="2800" i="0" baseline="0" dirty="0" smtClean="0">
                  <a:latin typeface="Trebuchet MS" pitchFamily="34" charset="0"/>
                </a:rPr>
                <a:t> </a:t>
              </a:r>
              <a:r>
                <a:rPr lang="en-US" sz="2800" i="0" dirty="0" smtClean="0">
                  <a:latin typeface="Trebuchet MS" pitchFamily="34" charset="0"/>
                </a:rPr>
                <a:t>a 36”x48” presentation poster. </a:t>
              </a:r>
              <a:r>
                <a:rPr lang="en-US" sz="2800" dirty="0" smtClean="0">
                  <a:latin typeface="Trebuchet MS" pitchFamily="34" charset="0"/>
                </a:rPr>
                <a:t>You</a:t>
              </a:r>
              <a:r>
                <a:rPr lang="en-US" sz="2800" baseline="0" dirty="0" smtClean="0">
                  <a:latin typeface="Trebuchet MS" pitchFamily="34" charset="0"/>
                </a:rPr>
                <a:t> can u</a:t>
              </a:r>
              <a:r>
                <a:rPr lang="en-US" sz="2800" dirty="0" smtClean="0">
                  <a:latin typeface="Trebuchet MS" pitchFamily="34" charset="0"/>
                </a:rPr>
                <a:t>se</a:t>
              </a:r>
              <a:r>
                <a:rPr lang="en-US" sz="2800" baseline="0" dirty="0" smtClean="0">
                  <a:latin typeface="Trebuchet MS" pitchFamily="34" charset="0"/>
                </a:rPr>
                <a:t> it to create your research poster and </a:t>
              </a:r>
              <a:r>
                <a:rPr lang="en-US" sz="2800" dirty="0" smtClean="0">
                  <a:latin typeface="Trebuchet MS" pitchFamily="34" charset="0"/>
                </a:rPr>
                <a:t>save valuable time placing titles, subtitles,</a:t>
              </a:r>
              <a:r>
                <a:rPr lang="en-US" sz="2800" baseline="0" dirty="0" smtClean="0">
                  <a:latin typeface="Trebuchet MS" pitchFamily="34" charset="0"/>
                </a:rPr>
                <a:t> text, and graphics</a:t>
              </a:r>
              <a:r>
                <a:rPr lang="en-US" sz="2800" dirty="0" smtClean="0">
                  <a:latin typeface="Trebuchet MS" pitchFamily="34" charset="0"/>
                </a:rPr>
                <a:t>. </a:t>
              </a:r>
            </a:p>
            <a:p>
              <a:pPr defTabSz="3765639"/>
              <a:endParaRPr lang="en-US" sz="2800" dirty="0" smtClean="0">
                <a:latin typeface="Trebuchet MS" pitchFamily="34" charset="0"/>
              </a:endParaRPr>
            </a:p>
            <a:p>
              <a:pPr defTabSz="4389219"/>
              <a:r>
                <a:rPr lang="en-US" sz="2800" dirty="0" smtClean="0">
                  <a:latin typeface="Trebuchet MS" pitchFamily="34" charset="0"/>
                </a:rPr>
                <a:t>We provide a series of online tutorials that will guide you through the poster design process and answer your poster production questions. To view our template tutorials, go online to </a:t>
              </a:r>
              <a:r>
                <a:rPr lang="en-US" sz="2800" b="1" dirty="0" smtClean="0">
                  <a:solidFill>
                    <a:srgbClr val="FFC000"/>
                  </a:solidFill>
                  <a:latin typeface="Trebuchet MS" pitchFamily="34" charset="0"/>
                </a:rPr>
                <a:t>PosterPresentations.com</a:t>
              </a:r>
              <a:r>
                <a:rPr lang="en-US" sz="2800" b="1" dirty="0" smtClean="0">
                  <a:solidFill>
                    <a:schemeClr val="bg1"/>
                  </a:solidFill>
                  <a:latin typeface="Trebuchet MS" pitchFamily="34" charset="0"/>
                </a:rPr>
                <a:t> </a:t>
              </a:r>
              <a:r>
                <a:rPr lang="en-US" sz="2800" dirty="0" smtClean="0">
                  <a:solidFill>
                    <a:schemeClr val="bg1"/>
                  </a:solidFill>
                  <a:latin typeface="Trebuchet MS" pitchFamily="34" charset="0"/>
                </a:rPr>
                <a:t>and click on HELP DESK.</a:t>
              </a:r>
            </a:p>
            <a:p>
              <a:pPr defTabSz="4389219"/>
              <a:endParaRPr lang="en-US" sz="2800" dirty="0" smtClean="0">
                <a:latin typeface="Trebuchet MS" pitchFamily="34" charset="0"/>
              </a:endParaRPr>
            </a:p>
            <a:p>
              <a:pPr defTabSz="4389219"/>
              <a:r>
                <a:rPr lang="en-US" sz="2800" dirty="0" smtClean="0">
                  <a:solidFill>
                    <a:schemeClr val="bg1"/>
                  </a:solidFill>
                  <a:latin typeface="Trebuchet MS" pitchFamily="34" charset="0"/>
                </a:rPr>
                <a:t>When</a:t>
              </a:r>
              <a:r>
                <a:rPr lang="en-US" sz="2800" baseline="0" dirty="0" smtClean="0">
                  <a:solidFill>
                    <a:schemeClr val="bg1"/>
                  </a:solidFill>
                  <a:latin typeface="Trebuchet MS" pitchFamily="34" charset="0"/>
                </a:rPr>
                <a:t> you are ready to print your poster</a:t>
              </a:r>
              <a:r>
                <a:rPr lang="en-US" sz="2800" dirty="0" smtClean="0">
                  <a:solidFill>
                    <a:schemeClr val="bg1"/>
                  </a:solidFill>
                  <a:latin typeface="Trebuchet MS" pitchFamily="34" charset="0"/>
                </a:rPr>
                <a:t>,</a:t>
              </a:r>
              <a:r>
                <a:rPr lang="en-US" sz="2800" baseline="0" dirty="0" smtClean="0">
                  <a:solidFill>
                    <a:schemeClr val="bg1"/>
                  </a:solidFill>
                  <a:latin typeface="Trebuchet MS" pitchFamily="34" charset="0"/>
                </a:rPr>
                <a:t> go online to </a:t>
              </a:r>
              <a:r>
                <a:rPr lang="en-US" sz="2800" b="0" dirty="0" smtClean="0">
                  <a:solidFill>
                    <a:schemeClr val="bg1"/>
                  </a:solidFill>
                  <a:latin typeface="Trebuchet MS" pitchFamily="34" charset="0"/>
                </a:rPr>
                <a:t>PosterPresentations.com</a:t>
              </a:r>
              <a:r>
                <a:rPr lang="en-US" sz="2800" dirty="0" smtClean="0">
                  <a:solidFill>
                    <a:schemeClr val="bg1"/>
                  </a:solidFill>
                  <a:latin typeface="Trebuchet MS" pitchFamily="34" charset="0"/>
                </a:rPr>
                <a:t/>
              </a:r>
              <a:br>
                <a:rPr lang="en-US" sz="2800" dirty="0" smtClean="0">
                  <a:solidFill>
                    <a:schemeClr val="bg1"/>
                  </a:solidFill>
                  <a:latin typeface="Trebuchet MS" pitchFamily="34" charset="0"/>
                </a:rPr>
              </a:br>
              <a:endParaRPr lang="en-US" sz="2800" dirty="0" smtClean="0">
                <a:solidFill>
                  <a:schemeClr val="bg1"/>
                </a:solidFill>
                <a:latin typeface="Trebuchet MS" pitchFamily="34" charset="0"/>
              </a:endParaRPr>
            </a:p>
            <a:p>
              <a:pPr algn="l" defTabSz="3765639"/>
              <a:r>
                <a:rPr lang="en-US" sz="2800" b="0" dirty="0" smtClean="0">
                  <a:solidFill>
                    <a:schemeClr val="bg1"/>
                  </a:solidFill>
                  <a:latin typeface="Trebuchet MS" pitchFamily="34" charset="0"/>
                </a:rPr>
                <a:t>Need</a:t>
              </a:r>
              <a:r>
                <a:rPr lang="en-US" sz="2800" b="0" baseline="0" dirty="0" smtClean="0">
                  <a:solidFill>
                    <a:schemeClr val="bg1"/>
                  </a:solidFill>
                  <a:latin typeface="Trebuchet MS" pitchFamily="34" charset="0"/>
                </a:rPr>
                <a:t> assistance? Call us at </a:t>
              </a:r>
              <a:r>
                <a:rPr lang="en-US" sz="2800" b="0" dirty="0" smtClean="0">
                  <a:solidFill>
                    <a:srgbClr val="FFC000"/>
                  </a:solidFill>
                  <a:latin typeface="Trebuchet MS" pitchFamily="34" charset="0"/>
                </a:rPr>
                <a:t>1.510.649.3001</a:t>
              </a:r>
            </a:p>
            <a:p>
              <a:pPr algn="l" defTabSz="3765639"/>
              <a:endParaRPr lang="en-US" sz="3600" b="1" dirty="0" smtClean="0">
                <a:solidFill>
                  <a:srgbClr val="FFFF00"/>
                </a:solidFill>
                <a:latin typeface="Trebuchet MS" pitchFamily="34" charset="0"/>
              </a:endParaRPr>
            </a:p>
            <a:p>
              <a:pPr algn="ctr"/>
              <a:endParaRPr lang="en-US" sz="2400" b="1" dirty="0" smtClean="0">
                <a:solidFill>
                  <a:schemeClr val="bg1"/>
                </a:solidFill>
                <a:latin typeface="Trebuchet MS" pitchFamily="34" charset="0"/>
              </a:endParaRPr>
            </a:p>
            <a:p>
              <a:pPr algn="ctr"/>
              <a:r>
                <a:rPr lang="en-US" sz="4000" b="1" spc="600" dirty="0" smtClean="0">
                  <a:solidFill>
                    <a:schemeClr val="bg1"/>
                  </a:solidFill>
                  <a:latin typeface="Trebuchet MS" pitchFamily="34" charset="0"/>
                </a:rPr>
                <a:t>QUICK START</a:t>
              </a:r>
            </a:p>
            <a:p>
              <a:pPr algn="ctr"/>
              <a:endParaRPr lang="en-US" sz="3200" b="1" baseline="0" dirty="0" smtClean="0">
                <a:solidFill>
                  <a:schemeClr val="bg1"/>
                </a:solidFill>
                <a:latin typeface="Trebuchet MS" pitchFamily="34" charset="0"/>
              </a:endParaRPr>
            </a:p>
            <a:p>
              <a:pPr algn="ctr"/>
              <a:r>
                <a:rPr lang="en-US" sz="3200" b="1" baseline="0" dirty="0" smtClean="0">
                  <a:solidFill>
                    <a:srgbClr val="FFC000"/>
                  </a:solidFill>
                  <a:latin typeface="Trebuchet MS" pitchFamily="34" charset="0"/>
                </a:rPr>
                <a:t>Zoom in and out</a:t>
              </a:r>
            </a:p>
            <a:p>
              <a:pPr marL="1892300" indent="-1892300" algn="l" defTabSz="850900"/>
              <a:r>
                <a:rPr lang="en-US" sz="2400" b="0" baseline="0" dirty="0" smtClean="0">
                  <a:solidFill>
                    <a:schemeClr val="bg1"/>
                  </a:solidFill>
                  <a:latin typeface="Trebuchet MS" pitchFamily="34" charset="0"/>
                </a:rPr>
                <a:t>	</a:t>
              </a:r>
              <a:r>
                <a:rPr lang="en-US" sz="2400" b="0" baseline="0" dirty="0" smtClean="0">
                  <a:solidFill>
                    <a:schemeClr val="bg1">
                      <a:lumMod val="75000"/>
                    </a:schemeClr>
                  </a:solidFill>
                  <a:latin typeface="Trebuchet MS" pitchFamily="34" charset="0"/>
                </a:rPr>
                <a:t>As you work on your poster zoom in and out to the level that is more comfortable to you. </a:t>
              </a:r>
            </a:p>
            <a:p>
              <a:pPr marL="1892300" indent="-1892300" algn="l" defTabSz="850900"/>
              <a:r>
                <a:rPr lang="en-US" sz="2400" b="1" baseline="0" dirty="0" smtClean="0">
                  <a:solidFill>
                    <a:schemeClr val="bg1">
                      <a:lumMod val="75000"/>
                    </a:schemeClr>
                  </a:solidFill>
                  <a:latin typeface="Trebuchet MS" pitchFamily="34" charset="0"/>
                </a:rPr>
                <a:t>	</a:t>
              </a:r>
              <a:r>
                <a:rPr lang="en-US" sz="2400" b="0" baseline="0" dirty="0" smtClean="0">
                  <a:solidFill>
                    <a:schemeClr val="bg1">
                      <a:lumMod val="75000"/>
                    </a:schemeClr>
                  </a:solidFill>
                  <a:latin typeface="Trebuchet MS" pitchFamily="34" charset="0"/>
                </a:rPr>
                <a:t>Go to VIEW &gt; ZOOM.</a:t>
              </a:r>
            </a:p>
            <a:p>
              <a:pPr algn="l"/>
              <a:endParaRPr lang="en-US" sz="2800" b="0" baseline="0" dirty="0" smtClean="0">
                <a:solidFill>
                  <a:schemeClr val="bg1"/>
                </a:solidFill>
                <a:latin typeface="Trebuchet MS" pitchFamily="34" charset="0"/>
              </a:endParaRPr>
            </a:p>
            <a:p>
              <a:pPr algn="ctr"/>
              <a:r>
                <a:rPr lang="en-US" sz="3200" b="1" baseline="0" dirty="0" smtClean="0">
                  <a:solidFill>
                    <a:srgbClr val="FFC000"/>
                  </a:solidFill>
                  <a:latin typeface="Trebuchet MS" pitchFamily="34" charset="0"/>
                </a:rPr>
                <a:t>Title, Authors, and Affiliations</a:t>
              </a:r>
            </a:p>
            <a:p>
              <a:pPr algn="l"/>
              <a:r>
                <a:rPr lang="en-US" sz="2400" b="0" baseline="0" dirty="0" smtClean="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smtClean="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smtClean="0">
                <a:solidFill>
                  <a:schemeClr val="bg1">
                    <a:lumMod val="75000"/>
                  </a:schemeClr>
                </a:solidFill>
                <a:latin typeface="Trebuchet MS" pitchFamily="34" charset="0"/>
              </a:endParaRPr>
            </a:p>
            <a:p>
              <a:pPr algn="l"/>
              <a:r>
                <a:rPr lang="en-US" sz="2400" b="1" spc="300" baseline="0" dirty="0" smtClean="0">
                  <a:solidFill>
                    <a:srgbClr val="FFC000"/>
                  </a:solidFill>
                  <a:latin typeface="Trebuchet MS" pitchFamily="34" charset="0"/>
                </a:rPr>
                <a:t>TIP</a:t>
              </a:r>
              <a:r>
                <a:rPr lang="en-US" sz="2400" b="1" baseline="0" dirty="0" smtClean="0">
                  <a:solidFill>
                    <a:srgbClr val="FFC000"/>
                  </a:solidFill>
                  <a:latin typeface="Trebuchet MS" pitchFamily="34" charset="0"/>
                </a:rPr>
                <a:t>: </a:t>
              </a:r>
              <a:r>
                <a:rPr lang="en-US" sz="2400" b="0" baseline="0" dirty="0" smtClean="0">
                  <a:solidFill>
                    <a:schemeClr val="bg1">
                      <a:lumMod val="75000"/>
                    </a:schemeClr>
                  </a:solidFill>
                  <a:latin typeface="Trebuchet MS" pitchFamily="34" charset="0"/>
                </a:rPr>
                <a:t>The font size of your title should be bigger than your name(s) and institution name(s).</a:t>
              </a:r>
            </a:p>
            <a:p>
              <a:pPr algn="l"/>
              <a:r>
                <a:rPr lang="en-US" sz="2800" b="1" baseline="0" dirty="0" smtClean="0">
                  <a:solidFill>
                    <a:schemeClr val="bg1"/>
                  </a:solidFill>
                  <a:latin typeface="Trebuchet MS" pitchFamily="34" charset="0"/>
                </a:rPr>
                <a:t/>
              </a:r>
              <a:br>
                <a:rPr lang="en-US" sz="2800" b="1" baseline="0" dirty="0" smtClean="0">
                  <a:solidFill>
                    <a:schemeClr val="bg1"/>
                  </a:solidFill>
                  <a:latin typeface="Trebuchet MS" pitchFamily="34" charset="0"/>
                </a:rPr>
              </a:br>
              <a:endParaRPr lang="en-US" sz="2800" b="1" dirty="0" smtClean="0">
                <a:solidFill>
                  <a:schemeClr val="bg1"/>
                </a:solidFill>
                <a:latin typeface="Trebuchet MS" pitchFamily="34" charset="0"/>
              </a:endParaRPr>
            </a:p>
            <a:p>
              <a:pPr algn="ctr"/>
              <a:endParaRPr lang="en-US" sz="2800" b="1" dirty="0" smtClean="0">
                <a:solidFill>
                  <a:srgbClr val="FFC000"/>
                </a:solidFill>
                <a:latin typeface="Trebuchet MS" pitchFamily="34" charset="0"/>
              </a:endParaRPr>
            </a:p>
            <a:p>
              <a:pPr algn="ctr"/>
              <a:endParaRPr lang="en-US" sz="2800" b="1" dirty="0" smtClean="0">
                <a:solidFill>
                  <a:srgbClr val="FFC000"/>
                </a:solidFill>
                <a:latin typeface="Trebuchet MS" pitchFamily="34" charset="0"/>
              </a:endParaRPr>
            </a:p>
            <a:p>
              <a:pPr algn="ctr"/>
              <a:r>
                <a:rPr lang="en-US" sz="3200" b="1" dirty="0" smtClean="0">
                  <a:solidFill>
                    <a:srgbClr val="FFC000"/>
                  </a:solidFill>
                  <a:latin typeface="Trebuchet MS" pitchFamily="34" charset="0"/>
                </a:rPr>
                <a:t>Adding Logos</a:t>
              </a:r>
              <a:r>
                <a:rPr lang="en-US" sz="3200" b="1" baseline="0" dirty="0" smtClean="0">
                  <a:solidFill>
                    <a:srgbClr val="FFC000"/>
                  </a:solidFill>
                  <a:latin typeface="Trebuchet MS" pitchFamily="34" charset="0"/>
                </a:rPr>
                <a:t> / Seals</a:t>
              </a:r>
            </a:p>
            <a:p>
              <a:pPr algn="l"/>
              <a:r>
                <a:rPr lang="en-US" sz="2400" b="0" baseline="0" dirty="0" smtClean="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300" baseline="0" dirty="0" smtClean="0">
                <a:solidFill>
                  <a:schemeClr val="bg1">
                    <a:lumMod val="75000"/>
                  </a:schemeClr>
                </a:solidFill>
                <a:latin typeface="Trebuchet MS" pitchFamily="34" charset="0"/>
              </a:endParaRPr>
            </a:p>
            <a:p>
              <a:pPr algn="l"/>
              <a:r>
                <a:rPr lang="en-US" sz="2400" b="1" spc="300" baseline="0" dirty="0" smtClean="0">
                  <a:solidFill>
                    <a:srgbClr val="FFC000"/>
                  </a:solidFill>
                  <a:latin typeface="Trebuchet MS" pitchFamily="34" charset="0"/>
                </a:rPr>
                <a:t>TIP:</a:t>
              </a:r>
              <a:r>
                <a:rPr lang="en-US" sz="2400" b="1" spc="0" baseline="0" dirty="0" smtClean="0">
                  <a:solidFill>
                    <a:srgbClr val="FFC000"/>
                  </a:solidFill>
                  <a:latin typeface="Trebuchet MS" pitchFamily="34" charset="0"/>
                </a:rPr>
                <a:t> </a:t>
              </a:r>
              <a:r>
                <a:rPr lang="en-US" sz="2400" b="0" baseline="0" dirty="0" smtClean="0">
                  <a:solidFill>
                    <a:schemeClr val="bg1">
                      <a:lumMod val="75000"/>
                    </a:schemeClr>
                  </a:solidFill>
                  <a:latin typeface="Trebuchet MS" pitchFamily="34" charset="0"/>
                </a:rPr>
                <a:t>See if your school’s logo is available on our free poster templates page.</a:t>
              </a:r>
            </a:p>
            <a:p>
              <a:pPr algn="l"/>
              <a:endParaRPr lang="en-US" sz="2400" b="0" baseline="0" dirty="0" smtClean="0">
                <a:latin typeface="Trebuchet MS" pitchFamily="34" charset="0"/>
              </a:endParaRPr>
            </a:p>
            <a:p>
              <a:pPr algn="ctr"/>
              <a:r>
                <a:rPr lang="en-US" sz="3200" b="1" baseline="0" dirty="0" smtClean="0">
                  <a:solidFill>
                    <a:srgbClr val="FFC000"/>
                  </a:solidFill>
                  <a:latin typeface="Trebuchet MS" pitchFamily="34" charset="0"/>
                </a:rPr>
                <a:t>Photographs / Graphics</a:t>
              </a:r>
            </a:p>
            <a:p>
              <a:pPr algn="l" defTabSz="977900"/>
              <a:r>
                <a:rPr lang="en-US" sz="2400" b="0" baseline="0" dirty="0" smtClean="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smtClean="0">
                  <a:solidFill>
                    <a:schemeClr val="bg1">
                      <a:lumMod val="75000"/>
                    </a:schemeClr>
                  </a:solidFill>
                  <a:latin typeface="Trebuchet MS" pitchFamily="34" charset="0"/>
                </a:rPr>
                <a:t>disproportionally.</a:t>
              </a:r>
            </a:p>
            <a:p>
              <a:pPr algn="l" defTabSz="977900"/>
              <a:endParaRPr lang="en-US" sz="2400" b="0" baseline="0" dirty="0" smtClean="0">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r>
                <a:rPr lang="en-US" sz="3200" b="1" baseline="0" dirty="0" smtClean="0">
                  <a:solidFill>
                    <a:srgbClr val="FFC000"/>
                  </a:solidFill>
                  <a:latin typeface="Trebuchet MS" pitchFamily="34" charset="0"/>
                </a:rPr>
                <a:t>Image Quality Check</a:t>
              </a:r>
            </a:p>
            <a:p>
              <a:pPr lvl="0" algn="l" defTabSz="977900"/>
              <a:r>
                <a:rPr lang="en-US" sz="2400" b="0" baseline="0" dirty="0" smtClean="0">
                  <a:solidFill>
                    <a:schemeClr val="bg1">
                      <a:lumMod val="75000"/>
                    </a:schemeClr>
                  </a:solidFill>
                  <a:latin typeface="Trebuchet MS" pitchFamily="34" charset="0"/>
                </a:rPr>
                <a:t>Zoom in and look at your images at 100% magnification. If they look good they will print well. </a:t>
              </a:r>
              <a:endParaRPr lang="en-US" sz="2800" b="0" dirty="0" smtClean="0">
                <a:latin typeface="Trebuchet MS" pitchFamily="34" charset="0"/>
              </a:endParaRPr>
            </a:p>
          </p:txBody>
        </p:sp>
        <p:cxnSp>
          <p:nvCxnSpPr>
            <p:cNvPr id="55" name="Straight Connector 54"/>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6" name="Picture 55"/>
            <p:cNvPicPr>
              <a:picLocks noChangeAspect="1"/>
            </p:cNvPicPr>
            <p:nvPr userDrawn="1"/>
          </p:nvPicPr>
          <p:blipFill>
            <a:blip r:embed="rId11"/>
            <a:stretch>
              <a:fillRect/>
            </a:stretch>
          </p:blipFill>
          <p:spPr>
            <a:xfrm>
              <a:off x="-10740740" y="10261718"/>
              <a:ext cx="1597666" cy="1201935"/>
            </a:xfrm>
            <a:prstGeom prst="rect">
              <a:avLst/>
            </a:prstGeom>
          </p:spPr>
        </p:pic>
        <p:pic>
          <p:nvPicPr>
            <p:cNvPr id="57" name="Picture 56"/>
            <p:cNvPicPr>
              <a:picLocks noChangeAspect="1"/>
            </p:cNvPicPr>
            <p:nvPr userDrawn="1"/>
          </p:nvPicPr>
          <p:blipFill>
            <a:blip r:embed="rId12"/>
            <a:stretch>
              <a:fillRect/>
            </a:stretch>
          </p:blipFill>
          <p:spPr>
            <a:xfrm>
              <a:off x="-10732765" y="15696927"/>
              <a:ext cx="9986808" cy="1053596"/>
            </a:xfrm>
            <a:prstGeom prst="rect">
              <a:avLst/>
            </a:prstGeom>
          </p:spPr>
        </p:pic>
        <p:grpSp>
          <p:nvGrpSpPr>
            <p:cNvPr id="58" name="Group 57"/>
            <p:cNvGrpSpPr/>
            <p:nvPr userDrawn="1"/>
          </p:nvGrpSpPr>
          <p:grpSpPr>
            <a:xfrm>
              <a:off x="-9744993" y="23540957"/>
              <a:ext cx="7531182" cy="2120439"/>
              <a:chOff x="-4470427" y="11016658"/>
              <a:chExt cx="3470785" cy="974220"/>
            </a:xfrm>
          </p:grpSpPr>
          <p:grpSp>
            <p:nvGrpSpPr>
              <p:cNvPr id="64" name="Group 63"/>
              <p:cNvGrpSpPr/>
              <p:nvPr userDrawn="1"/>
            </p:nvGrpSpPr>
            <p:grpSpPr>
              <a:xfrm>
                <a:off x="-2783495" y="11060886"/>
                <a:ext cx="624431" cy="893535"/>
                <a:chOff x="-3958697" y="11117435"/>
                <a:chExt cx="779338" cy="1280430"/>
              </a:xfrm>
            </p:grpSpPr>
            <p:pic>
              <p:nvPicPr>
                <p:cNvPr id="70" name="Picture 69"/>
                <p:cNvPicPr>
                  <a:picLocks noChangeAspect="1"/>
                </p:cNvPicPr>
                <p:nvPr userDrawn="1"/>
              </p:nvPicPr>
              <p:blipFill>
                <a:blip r:embed="rId13"/>
                <a:stretch>
                  <a:fillRect/>
                </a:stretch>
              </p:blipFill>
              <p:spPr>
                <a:xfrm>
                  <a:off x="-3948160" y="11117435"/>
                  <a:ext cx="768801" cy="1090857"/>
                </a:xfrm>
                <a:prstGeom prst="rect">
                  <a:avLst/>
                </a:prstGeom>
              </p:spPr>
            </p:pic>
            <p:sp>
              <p:nvSpPr>
                <p:cNvPr id="71" name="TextBox 70"/>
                <p:cNvSpPr txBox="1"/>
                <p:nvPr userDrawn="1"/>
              </p:nvSpPr>
              <p:spPr>
                <a:xfrm>
                  <a:off x="-3958697" y="12114178"/>
                  <a:ext cx="779337" cy="283687"/>
                </a:xfrm>
                <a:prstGeom prst="rect">
                  <a:avLst/>
                </a:prstGeom>
                <a:solidFill>
                  <a:schemeClr val="accent1"/>
                </a:solidFill>
                <a:ln>
                  <a:noFill/>
                </a:ln>
              </p:spPr>
              <p:txBody>
                <a:bodyPr wrap="square" lIns="91440" tIns="91440" rIns="91440" bIns="91440" rtlCol="0">
                  <a:spAutoFit/>
                </a:bodyPr>
                <a:lstStyle/>
                <a:p>
                  <a:pPr algn="ctr"/>
                  <a:r>
                    <a:rPr lang="en-US" sz="1600" b="1" dirty="0" smtClean="0">
                      <a:solidFill>
                        <a:schemeClr val="tx1"/>
                      </a:solidFill>
                    </a:rPr>
                    <a:t>ORIGINAL</a:t>
                  </a:r>
                  <a:endParaRPr lang="en-US" sz="1600" b="1" dirty="0">
                    <a:solidFill>
                      <a:schemeClr val="tx1"/>
                    </a:solidFill>
                  </a:endParaRPr>
                </a:p>
              </p:txBody>
            </p:sp>
          </p:grpSp>
          <p:grpSp>
            <p:nvGrpSpPr>
              <p:cNvPr id="65" name="Group 64"/>
              <p:cNvGrpSpPr/>
              <p:nvPr userDrawn="1"/>
            </p:nvGrpSpPr>
            <p:grpSpPr>
              <a:xfrm>
                <a:off x="-2033159" y="11060889"/>
                <a:ext cx="1033517" cy="893529"/>
                <a:chOff x="-2921738" y="11200127"/>
                <a:chExt cx="1420279" cy="1227904"/>
              </a:xfrm>
            </p:grpSpPr>
            <p:pic>
              <p:nvPicPr>
                <p:cNvPr id="68" name="Picture 67"/>
                <p:cNvPicPr>
                  <a:picLocks noChangeAspect="1"/>
                </p:cNvPicPr>
                <p:nvPr userDrawn="1"/>
              </p:nvPicPr>
              <p:blipFill>
                <a:blip r:embed="rId13"/>
                <a:stretch>
                  <a:fillRect/>
                </a:stretch>
              </p:blipFill>
              <p:spPr>
                <a:xfrm>
                  <a:off x="-2921738" y="11200127"/>
                  <a:ext cx="1420279" cy="1029694"/>
                </a:xfrm>
                <a:prstGeom prst="rect">
                  <a:avLst/>
                </a:prstGeom>
              </p:spPr>
            </p:pic>
            <p:sp>
              <p:nvSpPr>
                <p:cNvPr id="69" name="TextBox 68"/>
                <p:cNvSpPr txBox="1"/>
                <p:nvPr userDrawn="1"/>
              </p:nvSpPr>
              <p:spPr>
                <a:xfrm>
                  <a:off x="-2918991" y="12175418"/>
                  <a:ext cx="1417532" cy="252613"/>
                </a:xfrm>
                <a:prstGeom prst="rect">
                  <a:avLst/>
                </a:prstGeom>
                <a:solidFill>
                  <a:srgbClr val="FF0000"/>
                </a:solidFill>
              </p:spPr>
              <p:txBody>
                <a:bodyPr wrap="square" lIns="457200" tIns="91440" rIns="457200" bIns="91440" rtlCol="0">
                  <a:spAutoFit/>
                </a:bodyPr>
                <a:lstStyle/>
                <a:p>
                  <a:pPr algn="ctr"/>
                  <a:r>
                    <a:rPr lang="en-US" sz="1400" b="1" dirty="0" smtClean="0">
                      <a:solidFill>
                        <a:schemeClr val="bg1"/>
                      </a:solidFill>
                    </a:rPr>
                    <a:t>DISTORTED</a:t>
                  </a:r>
                  <a:endParaRPr lang="en-US" sz="700" b="1" dirty="0">
                    <a:solidFill>
                      <a:schemeClr val="bg1"/>
                    </a:solidFill>
                  </a:endParaRPr>
                </a:p>
              </p:txBody>
            </p:sp>
          </p:grpSp>
          <p:pic>
            <p:nvPicPr>
              <p:cNvPr id="66" name="Picture 65"/>
              <p:cNvPicPr>
                <a:picLocks noChangeAspect="1"/>
              </p:cNvPicPr>
              <p:nvPr userDrawn="1"/>
            </p:nvPicPr>
            <p:blipFill>
              <a:blip r:embed="rId14"/>
              <a:stretch>
                <a:fillRect/>
              </a:stretch>
            </p:blipFill>
            <p:spPr>
              <a:xfrm>
                <a:off x="-4470427" y="11016658"/>
                <a:ext cx="1098742" cy="847761"/>
              </a:xfrm>
              <a:prstGeom prst="rect">
                <a:avLst/>
              </a:prstGeom>
            </p:spPr>
          </p:pic>
          <p:sp>
            <p:nvSpPr>
              <p:cNvPr id="67" name="TextBox 66"/>
              <p:cNvSpPr txBox="1"/>
              <p:nvPr userDrawn="1"/>
            </p:nvSpPr>
            <p:spPr>
              <a:xfrm>
                <a:off x="-4440600" y="11665645"/>
                <a:ext cx="1035685" cy="325233"/>
              </a:xfrm>
              <a:prstGeom prst="rect">
                <a:avLst/>
              </a:prstGeom>
              <a:noFill/>
            </p:spPr>
            <p:txBody>
              <a:bodyPr wrap="square" lIns="457200" tIns="457200" rIns="457200" bIns="0" rtlCol="0">
                <a:spAutoFit/>
              </a:bodyPr>
              <a:lstStyle/>
              <a:p>
                <a:pPr algn="ctr"/>
                <a:r>
                  <a:rPr lang="en-US" sz="1600" dirty="0" smtClean="0">
                    <a:solidFill>
                      <a:schemeClr val="bg1"/>
                    </a:solidFill>
                  </a:rPr>
                  <a:t>Corner</a:t>
                </a:r>
                <a:r>
                  <a:rPr lang="en-US" sz="1600" baseline="0" dirty="0" smtClean="0">
                    <a:solidFill>
                      <a:schemeClr val="bg1"/>
                    </a:solidFill>
                  </a:rPr>
                  <a:t> handles</a:t>
                </a:r>
                <a:endParaRPr lang="en-US" sz="1600" dirty="0">
                  <a:solidFill>
                    <a:schemeClr val="bg1"/>
                  </a:solidFill>
                </a:endParaRPr>
              </a:p>
            </p:txBody>
          </p:sp>
        </p:grpSp>
        <p:grpSp>
          <p:nvGrpSpPr>
            <p:cNvPr id="59" name="Group 58"/>
            <p:cNvGrpSpPr/>
            <p:nvPr userDrawn="1"/>
          </p:nvGrpSpPr>
          <p:grpSpPr>
            <a:xfrm>
              <a:off x="-10398793" y="27751410"/>
              <a:ext cx="9323012" cy="2453251"/>
              <a:chOff x="-4754996" y="12734136"/>
              <a:chExt cx="4296559" cy="1127128"/>
            </a:xfrm>
          </p:grpSpPr>
          <p:graphicFrame>
            <p:nvGraphicFramePr>
              <p:cNvPr id="60" name="Object 59"/>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3204" name="Image" r:id="rId15" imgW="1828440" imgH="1117440" progId="Photoshop.Image.13">
                      <p:embed/>
                    </p:oleObj>
                  </mc:Choice>
                  <mc:Fallback>
                    <p:oleObj name="Image" r:id="rId15" imgW="1828440" imgH="1117440" progId="Photoshop.Image.13">
                      <p:embed/>
                      <p:pic>
                        <p:nvPicPr>
                          <p:cNvPr id="0" name=""/>
                          <p:cNvPicPr/>
                          <p:nvPr/>
                        </p:nvPicPr>
                        <p:blipFill>
                          <a:blip r:embed="rId16"/>
                          <a:stretch>
                            <a:fillRect/>
                          </a:stretch>
                        </p:blipFill>
                        <p:spPr>
                          <a:xfrm>
                            <a:off x="-4533347" y="12734142"/>
                            <a:ext cx="1828800" cy="1117600"/>
                          </a:xfrm>
                          <a:prstGeom prst="rect">
                            <a:avLst/>
                          </a:prstGeom>
                        </p:spPr>
                      </p:pic>
                    </p:oleObj>
                  </mc:Fallback>
                </mc:AlternateContent>
              </a:graphicData>
            </a:graphic>
          </p:graphicFrame>
          <p:graphicFrame>
            <p:nvGraphicFramePr>
              <p:cNvPr id="61" name="Object 60"/>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3205" name="Image" r:id="rId17" imgW="1828440" imgH="1117440" progId="Photoshop.Image.13">
                      <p:embed/>
                    </p:oleObj>
                  </mc:Choice>
                  <mc:Fallback>
                    <p:oleObj name="Image" r:id="rId17" imgW="1828440" imgH="1117440" progId="Photoshop.Image.13">
                      <p:embed/>
                      <p:pic>
                        <p:nvPicPr>
                          <p:cNvPr id="0" name=""/>
                          <p:cNvPicPr/>
                          <p:nvPr/>
                        </p:nvPicPr>
                        <p:blipFill>
                          <a:blip r:embed="rId18"/>
                          <a:stretch>
                            <a:fillRect/>
                          </a:stretch>
                        </p:blipFill>
                        <p:spPr>
                          <a:xfrm>
                            <a:off x="-2456641" y="12737835"/>
                            <a:ext cx="1828800" cy="1117600"/>
                          </a:xfrm>
                          <a:prstGeom prst="rect">
                            <a:avLst/>
                          </a:prstGeom>
                        </p:spPr>
                      </p:pic>
                    </p:oleObj>
                  </mc:Fallback>
                </mc:AlternateContent>
              </a:graphicData>
            </a:graphic>
          </p:graphicFrame>
          <p:sp>
            <p:nvSpPr>
              <p:cNvPr id="62" name="TextBox 61"/>
              <p:cNvSpPr txBox="1"/>
              <p:nvPr userDrawn="1"/>
            </p:nvSpPr>
            <p:spPr>
              <a:xfrm rot="16200000">
                <a:off x="-5235785" y="13214925"/>
                <a:ext cx="1117601" cy="156024"/>
              </a:xfrm>
              <a:prstGeom prst="rect">
                <a:avLst/>
              </a:prstGeom>
              <a:noFill/>
            </p:spPr>
            <p:txBody>
              <a:bodyPr wrap="square" lIns="91440" tIns="91440" rIns="91440" bIns="0" rtlCol="0">
                <a:spAutoFit/>
              </a:bodyPr>
              <a:lstStyle/>
              <a:p>
                <a:pPr algn="ctr"/>
                <a:r>
                  <a:rPr lang="en-US" sz="1600" dirty="0" smtClean="0">
                    <a:solidFill>
                      <a:srgbClr val="92D050"/>
                    </a:solidFill>
                  </a:rPr>
                  <a:t>Good</a:t>
                </a:r>
                <a:r>
                  <a:rPr lang="en-US" sz="1600" baseline="0" dirty="0" smtClean="0">
                    <a:solidFill>
                      <a:srgbClr val="92D050"/>
                    </a:solidFill>
                  </a:rPr>
                  <a:t> </a:t>
                </a:r>
                <a:r>
                  <a:rPr lang="en-US" sz="1600" baseline="0" dirty="0" smtClean="0">
                    <a:solidFill>
                      <a:schemeClr val="bg1"/>
                    </a:solidFill>
                  </a:rPr>
                  <a:t>printing quality</a:t>
                </a:r>
                <a:endParaRPr lang="en-US" sz="1600" dirty="0">
                  <a:solidFill>
                    <a:schemeClr val="bg1"/>
                  </a:solidFill>
                </a:endParaRPr>
              </a:p>
            </p:txBody>
          </p:sp>
          <p:sp>
            <p:nvSpPr>
              <p:cNvPr id="63" name="TextBox 62"/>
              <p:cNvSpPr txBox="1"/>
              <p:nvPr userDrawn="1"/>
            </p:nvSpPr>
            <p:spPr>
              <a:xfrm rot="16200000">
                <a:off x="-1095250" y="13224452"/>
                <a:ext cx="1117601" cy="156024"/>
              </a:xfrm>
              <a:prstGeom prst="rect">
                <a:avLst/>
              </a:prstGeom>
              <a:noFill/>
            </p:spPr>
            <p:txBody>
              <a:bodyPr wrap="square" lIns="91440" tIns="91440" rIns="91440" bIns="0" rtlCol="0">
                <a:spAutoFit/>
              </a:bodyPr>
              <a:lstStyle/>
              <a:p>
                <a:pPr algn="ctr"/>
                <a:r>
                  <a:rPr lang="en-US" sz="1600" dirty="0" smtClean="0">
                    <a:solidFill>
                      <a:srgbClr val="FF0000"/>
                    </a:solidFill>
                  </a:rPr>
                  <a:t>Bad </a:t>
                </a:r>
                <a:r>
                  <a:rPr lang="en-US" sz="1600" dirty="0" smtClean="0">
                    <a:solidFill>
                      <a:schemeClr val="bg1"/>
                    </a:solidFill>
                  </a:rPr>
                  <a:t>printing quality</a:t>
                </a:r>
                <a:endParaRPr lang="en-US" sz="1600" dirty="0">
                  <a:solidFill>
                    <a:schemeClr val="bg1"/>
                  </a:solidFill>
                </a:endParaRPr>
              </a:p>
            </p:txBody>
          </p:sp>
        </p:grpSp>
      </p:grpSp>
      <p:sp>
        <p:nvSpPr>
          <p:cNvPr id="35" name="Rounded Rectangle 34"/>
          <p:cNvSpPr/>
          <p:nvPr userDrawn="1"/>
        </p:nvSpPr>
        <p:spPr>
          <a:xfrm>
            <a:off x="789907" y="5392017"/>
            <a:ext cx="42170157" cy="26736675"/>
          </a:xfrm>
          <a:prstGeom prst="roundRect">
            <a:avLst>
              <a:gd name="adj" fmla="val 1956"/>
            </a:avLst>
          </a:prstGeom>
          <a:gradFill>
            <a:gsLst>
              <a:gs pos="0">
                <a:schemeClr val="accent6">
                  <a:lumMod val="40000"/>
                  <a:lumOff val="60000"/>
                </a:schemeClr>
              </a:gs>
              <a:gs pos="10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ounded Rectangle 35"/>
          <p:cNvSpPr/>
          <p:nvPr userDrawn="1"/>
        </p:nvSpPr>
        <p:spPr>
          <a:xfrm>
            <a:off x="0" y="0"/>
            <a:ext cx="43891200" cy="4800600"/>
          </a:xfrm>
          <a:prstGeom prst="roundRect">
            <a:avLst>
              <a:gd name="adj" fmla="val 1956"/>
            </a:avLst>
          </a:prstGeom>
          <a:gradFill>
            <a:gsLst>
              <a:gs pos="0">
                <a:schemeClr val="accent6">
                  <a:lumMod val="40000"/>
                  <a:lumOff val="60000"/>
                </a:schemeClr>
              </a:gs>
              <a:gs pos="10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0" name="Straight Connector 39"/>
          <p:cNvCxnSpPr/>
          <p:nvPr userDrawn="1"/>
        </p:nvCxnSpPr>
        <p:spPr>
          <a:xfrm>
            <a:off x="0" y="4800600"/>
            <a:ext cx="43891200" cy="0"/>
          </a:xfrm>
          <a:prstGeom prst="line">
            <a:avLst/>
          </a:prstGeom>
          <a:ln w="174625" cmpd="sng">
            <a:solidFill>
              <a:schemeClr val="accent6">
                <a:lumMod val="40000"/>
                <a:lumOff val="60000"/>
              </a:schemeClr>
            </a:solidFill>
            <a:prstDash val="solid"/>
          </a:ln>
        </p:spPr>
        <p:style>
          <a:lnRef idx="1">
            <a:schemeClr val="accent1"/>
          </a:lnRef>
          <a:fillRef idx="0">
            <a:schemeClr val="accent1"/>
          </a:fillRef>
          <a:effectRef idx="0">
            <a:schemeClr val="accent1"/>
          </a:effectRef>
          <a:fontRef idx="minor">
            <a:schemeClr val="tx1"/>
          </a:fontRef>
        </p:style>
      </p:cxnSp>
      <p:sp>
        <p:nvSpPr>
          <p:cNvPr id="37" name="TextBox 36"/>
          <p:cNvSpPr txBox="1"/>
          <p:nvPr userDrawn="1"/>
        </p:nvSpPr>
        <p:spPr>
          <a:xfrm>
            <a:off x="44487207" y="31099467"/>
            <a:ext cx="7629577" cy="1399638"/>
          </a:xfrm>
          <a:prstGeom prst="rect">
            <a:avLst/>
          </a:prstGeom>
          <a:noFill/>
        </p:spPr>
        <p:txBody>
          <a:bodyPr wrap="square" lIns="65304" tIns="32651" rIns="65304" bIns="32651" rtlCol="0">
            <a:spAutoFit/>
          </a:bodyPr>
          <a:lstStyle/>
          <a:p>
            <a:pPr marL="401638" indent="-401638">
              <a:lnSpc>
                <a:spcPts val="2600"/>
              </a:lnSpc>
            </a:pPr>
            <a:r>
              <a:rPr lang="en-US" sz="2800" dirty="0" smtClean="0">
                <a:solidFill>
                  <a:schemeClr val="bg1"/>
                </a:solidFill>
              </a:rPr>
              <a:t>©2015</a:t>
            </a:r>
            <a:r>
              <a:rPr lang="en-US" sz="2800" baseline="0" dirty="0" smtClean="0">
                <a:solidFill>
                  <a:schemeClr val="bg1"/>
                </a:solidFill>
              </a:rPr>
              <a:t> </a:t>
            </a:r>
            <a:r>
              <a:rPr lang="en-US" sz="2800" dirty="0" smtClean="0">
                <a:solidFill>
                  <a:schemeClr val="bg1"/>
                </a:solidFill>
              </a:rPr>
              <a:t>PosterPresentations.com</a:t>
            </a:r>
          </a:p>
          <a:p>
            <a:pPr marL="288925" indent="0">
              <a:lnSpc>
                <a:spcPts val="2600"/>
              </a:lnSpc>
            </a:pPr>
            <a:r>
              <a:rPr lang="en-US" sz="2400" dirty="0" smtClean="0">
                <a:solidFill>
                  <a:schemeClr val="bg1"/>
                </a:solidFill>
              </a:rPr>
              <a:t>2117 Fourth Street ,</a:t>
            </a:r>
            <a:r>
              <a:rPr lang="en-US" sz="2400" baseline="0" dirty="0" smtClean="0">
                <a:solidFill>
                  <a:schemeClr val="bg1"/>
                </a:solidFill>
              </a:rPr>
              <a:t> Unit C</a:t>
            </a:r>
          </a:p>
          <a:p>
            <a:pPr marL="288925" indent="0">
              <a:lnSpc>
                <a:spcPts val="2600"/>
              </a:lnSpc>
            </a:pPr>
            <a:r>
              <a:rPr lang="en-US" sz="2400" baseline="0" dirty="0" smtClean="0">
                <a:solidFill>
                  <a:schemeClr val="bg1"/>
                </a:solidFill>
              </a:rPr>
              <a:t>Berkeley CA </a:t>
            </a:r>
            <a:r>
              <a:rPr lang="en-US" sz="2000" baseline="0" dirty="0" smtClean="0">
                <a:solidFill>
                  <a:schemeClr val="bg1"/>
                </a:solidFill>
              </a:rPr>
              <a:t>94710</a:t>
            </a:r>
            <a:endParaRPr lang="en-US" sz="2400" baseline="0" dirty="0" smtClean="0">
              <a:solidFill>
                <a:schemeClr val="bg1"/>
              </a:solidFill>
            </a:endParaRPr>
          </a:p>
          <a:p>
            <a:pPr marL="288925" indent="0">
              <a:lnSpc>
                <a:spcPts val="2600"/>
              </a:lnSpc>
            </a:pPr>
            <a:r>
              <a:rPr lang="en-US" sz="2400" b="1" baseline="0" dirty="0" smtClean="0">
                <a:solidFill>
                  <a:srgbClr val="FFFF00"/>
                </a:solidFill>
              </a:rPr>
              <a:t>posterpresenter@gmail.com</a:t>
            </a:r>
            <a:endParaRPr lang="en-US" sz="2800" b="1" dirty="0">
              <a:solidFill>
                <a:srgbClr val="FFFF00"/>
              </a:solidFill>
            </a:endParaRPr>
          </a:p>
        </p:txBody>
      </p:sp>
      <p:sp>
        <p:nvSpPr>
          <p:cNvPr id="38" name="Text Box 14"/>
          <p:cNvSpPr txBox="1">
            <a:spLocks noChangeArrowheads="1"/>
          </p:cNvSpPr>
          <p:nvPr userDrawn="1"/>
        </p:nvSpPr>
        <p:spPr bwMode="auto">
          <a:xfrm>
            <a:off x="1484177" y="32124583"/>
            <a:ext cx="2514600" cy="374522"/>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700" b="1" dirty="0" smtClean="0">
                <a:solidFill>
                  <a:schemeClr val="bg1">
                    <a:lumMod val="75000"/>
                  </a:schemeClr>
                </a:solidFill>
                <a:latin typeface="Arial" charset="0"/>
              </a:rPr>
              <a:t>RESEARCH POSTER PRESENTATION </a:t>
            </a:r>
            <a:r>
              <a:rPr lang="en-US" sz="700" b="1" dirty="0">
                <a:solidFill>
                  <a:schemeClr val="bg1">
                    <a:lumMod val="75000"/>
                  </a:schemeClr>
                </a:solidFill>
                <a:latin typeface="Arial" charset="0"/>
              </a:rPr>
              <a:t>DESIGN © </a:t>
            </a:r>
            <a:r>
              <a:rPr lang="en-US" sz="700" b="1" dirty="0" smtClean="0">
                <a:solidFill>
                  <a:schemeClr val="bg1">
                    <a:lumMod val="75000"/>
                  </a:schemeClr>
                </a:solidFill>
                <a:latin typeface="Arial" charset="0"/>
              </a:rPr>
              <a:t>2015</a:t>
            </a:r>
            <a:endParaRPr lang="en-US" sz="700" b="1" dirty="0">
              <a:solidFill>
                <a:schemeClr val="bg1">
                  <a:lumMod val="75000"/>
                </a:schemeClr>
              </a:solidFill>
              <a:latin typeface="Arial" charset="0"/>
            </a:endParaRPr>
          </a:p>
          <a:p>
            <a:pPr eaLnBrk="0" hangingPunct="0">
              <a:lnSpc>
                <a:spcPct val="65000"/>
              </a:lnSpc>
              <a:spcBef>
                <a:spcPct val="50000"/>
              </a:spcBef>
              <a:defRPr/>
            </a:pPr>
            <a:r>
              <a:rPr lang="en-US" sz="1200" b="1" dirty="0">
                <a:solidFill>
                  <a:schemeClr val="bg1">
                    <a:lumMod val="75000"/>
                  </a:schemeClr>
                </a:solidFill>
                <a:latin typeface="Arial" charset="0"/>
              </a:rPr>
              <a:t>www.PosterPresentations.com</a:t>
            </a:r>
          </a:p>
        </p:txBody>
      </p:sp>
    </p:spTree>
  </p:cSld>
  <p:clrMap bg1="lt1" tx1="dk1" bg2="lt2" tx2="dk2" accent1="accent1" accent2="accent2" accent3="accent3" accent4="accent4" accent5="accent5" accent6="accent6" hlink="hlink" folHlink="folHlink"/>
  <p:sldLayoutIdLst>
    <p:sldLayoutId id="2147483654" r:id="rId1"/>
  </p:sldLayoutIdLst>
  <p:timing>
    <p:tnLst>
      <p:par>
        <p:cTn id="1" dur="indefinite" restart="never" nodeType="tmRoot"/>
      </p:par>
    </p:tnLst>
  </p:timing>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diagramLayout" Target="../diagrams/layout2.xml"/><Relationship Id="rId13" Type="http://schemas.openxmlformats.org/officeDocument/2006/relationships/image" Target="../media/image12.png"/><Relationship Id="rId3" Type="http://schemas.openxmlformats.org/officeDocument/2006/relationships/diagramLayout" Target="../diagrams/layout1.xml"/><Relationship Id="rId7" Type="http://schemas.openxmlformats.org/officeDocument/2006/relationships/diagramData" Target="../diagrams/data2.xml"/><Relationship Id="rId12" Type="http://schemas.openxmlformats.org/officeDocument/2006/relationships/image" Target="../media/image11.png"/><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301961" y="6468314"/>
            <a:ext cx="10056813" cy="5706155"/>
          </a:xfrm>
        </p:spPr>
        <p:style>
          <a:lnRef idx="2">
            <a:schemeClr val="accent2"/>
          </a:lnRef>
          <a:fillRef idx="1">
            <a:schemeClr val="lt1"/>
          </a:fillRef>
          <a:effectRef idx="0">
            <a:schemeClr val="accent2"/>
          </a:effectRef>
          <a:fontRef idx="minor">
            <a:schemeClr val="dk1"/>
          </a:fontRef>
        </p:style>
        <p:txBody>
          <a:bodyPr/>
          <a:lstStyle/>
          <a:p>
            <a:r>
              <a:rPr lang="en-US" dirty="0" smtClean="0"/>
              <a:t>     According </a:t>
            </a:r>
            <a:r>
              <a:rPr lang="en-US" dirty="0"/>
              <a:t>to the 2014 National Association of Agricultural Educator’s (NAAE) National Teach Ag Campaign Report, a total of 96 agricultural teaching positions went unfilled across the nation. California is located in the region with the highest number of unfilled positions. 739 teachers left the profession nation-wide, testifying to the growing issue of retention in the field of Agricultural Education. </a:t>
            </a:r>
            <a:r>
              <a:rPr lang="en-US" dirty="0" smtClean="0"/>
              <a:t>In order to help further recruitment efforts for students to consider agricultural education as a profession, the findings of this research will support the need for an Agricultural Education Immersion Program. </a:t>
            </a:r>
          </a:p>
          <a:p>
            <a:r>
              <a:rPr lang="en-US" dirty="0" smtClean="0"/>
              <a:t>     This project outlines a plan for an Agricultural Education Immersion Program that can be implemented during the summer for high school students entering their sophomore through senior year. This program will work in conjunction with the national and state Teach Ag Campaign efforts and with the NAAE STAR Program. </a:t>
            </a:r>
            <a:endParaRPr lang="en-US" dirty="0"/>
          </a:p>
        </p:txBody>
      </p:sp>
      <p:sp>
        <p:nvSpPr>
          <p:cNvPr id="3" name="Text Placeholder 2"/>
          <p:cNvSpPr>
            <a:spLocks noGrp="1"/>
          </p:cNvSpPr>
          <p:nvPr>
            <p:ph type="body" sz="quarter" idx="11"/>
          </p:nvPr>
        </p:nvSpPr>
        <p:spPr/>
        <p:txBody>
          <a:bodyPr/>
          <a:lstStyle/>
          <a:p>
            <a:r>
              <a:rPr lang="en-US" sz="3600" u="none" dirty="0" smtClean="0">
                <a:latin typeface="Times"/>
                <a:cs typeface="Times"/>
              </a:rPr>
              <a:t>ABSTRACT</a:t>
            </a:r>
            <a:endParaRPr lang="en-US" sz="3600" u="none" dirty="0">
              <a:latin typeface="Times"/>
              <a:cs typeface="Times"/>
            </a:endParaRPr>
          </a:p>
        </p:txBody>
      </p:sp>
      <p:sp>
        <p:nvSpPr>
          <p:cNvPr id="4" name="Text Placeholder 3"/>
          <p:cNvSpPr>
            <a:spLocks noGrp="1"/>
          </p:cNvSpPr>
          <p:nvPr>
            <p:ph type="body" sz="quarter" idx="20"/>
          </p:nvPr>
        </p:nvSpPr>
        <p:spPr>
          <a:xfrm>
            <a:off x="477825" y="12962402"/>
            <a:ext cx="10050462" cy="754045"/>
          </a:xfrm>
        </p:spPr>
        <p:txBody>
          <a:bodyPr/>
          <a:lstStyle/>
          <a:p>
            <a:r>
              <a:rPr lang="en-US" sz="3600" u="none" dirty="0" smtClean="0">
                <a:latin typeface="Times"/>
                <a:cs typeface="Times"/>
              </a:rPr>
              <a:t>INTRODUCTION</a:t>
            </a:r>
            <a:endParaRPr lang="en-US" sz="3600" u="none" dirty="0">
              <a:latin typeface="Times"/>
              <a:cs typeface="Times"/>
            </a:endParaRPr>
          </a:p>
        </p:txBody>
      </p:sp>
      <p:sp>
        <p:nvSpPr>
          <p:cNvPr id="6" name="Text Placeholder 5"/>
          <p:cNvSpPr>
            <a:spLocks noGrp="1"/>
          </p:cNvSpPr>
          <p:nvPr>
            <p:ph type="body" sz="quarter" idx="22"/>
          </p:nvPr>
        </p:nvSpPr>
        <p:spPr/>
        <p:txBody>
          <a:bodyPr/>
          <a:lstStyle/>
          <a:p>
            <a:r>
              <a:rPr lang="en-US" sz="3600" u="none" dirty="0" smtClean="0">
                <a:latin typeface="Times"/>
                <a:cs typeface="Times"/>
              </a:rPr>
              <a:t>METHODS</a:t>
            </a:r>
            <a:endParaRPr lang="en-US" sz="3600" u="none" dirty="0">
              <a:latin typeface="Times"/>
              <a:cs typeface="Times"/>
            </a:endParaRPr>
          </a:p>
        </p:txBody>
      </p:sp>
      <p:graphicFrame>
        <p:nvGraphicFramePr>
          <p:cNvPr id="28" name="Diagram 27"/>
          <p:cNvGraphicFramePr/>
          <p:nvPr>
            <p:extLst>
              <p:ext uri="{D42A27DB-BD31-4B8C-83A1-F6EECF244321}">
                <p14:modId xmlns:p14="http://schemas.microsoft.com/office/powerpoint/2010/main" val="741466533"/>
              </p:ext>
            </p:extLst>
          </p:nvPr>
        </p:nvGraphicFramePr>
        <p:xfrm>
          <a:off x="33422043" y="6751917"/>
          <a:ext cx="10048874" cy="81069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Text Placeholder 7"/>
          <p:cNvSpPr>
            <a:spLocks noGrp="1"/>
          </p:cNvSpPr>
          <p:nvPr>
            <p:ph type="body" sz="quarter" idx="24"/>
          </p:nvPr>
        </p:nvSpPr>
        <p:spPr/>
        <p:txBody>
          <a:bodyPr/>
          <a:lstStyle/>
          <a:p>
            <a:r>
              <a:rPr lang="en-US" sz="3600" u="none" dirty="0" smtClean="0">
                <a:latin typeface="Times"/>
                <a:cs typeface="Times"/>
              </a:rPr>
              <a:t>RESULTS</a:t>
            </a:r>
            <a:endParaRPr lang="en-US" sz="3600" u="none" dirty="0">
              <a:latin typeface="Times"/>
              <a:cs typeface="Times"/>
            </a:endParaRPr>
          </a:p>
        </p:txBody>
      </p:sp>
      <p:sp>
        <p:nvSpPr>
          <p:cNvPr id="9" name="Text Placeholder 8"/>
          <p:cNvSpPr>
            <a:spLocks noGrp="1"/>
          </p:cNvSpPr>
          <p:nvPr>
            <p:ph type="body" sz="quarter" idx="25"/>
          </p:nvPr>
        </p:nvSpPr>
        <p:spPr>
          <a:xfrm>
            <a:off x="33422043" y="15789043"/>
            <a:ext cx="10047018" cy="738656"/>
          </a:xfrm>
        </p:spPr>
        <p:txBody>
          <a:bodyPr/>
          <a:lstStyle/>
          <a:p>
            <a:r>
              <a:rPr lang="en-US" sz="3600" u="none" dirty="0" smtClean="0">
                <a:latin typeface="Times"/>
                <a:cs typeface="Times"/>
              </a:rPr>
              <a:t>CONCLUSION</a:t>
            </a:r>
            <a:endParaRPr lang="en-US" sz="3600" dirty="0"/>
          </a:p>
        </p:txBody>
      </p:sp>
      <p:sp>
        <p:nvSpPr>
          <p:cNvPr id="10" name="Text Placeholder 9"/>
          <p:cNvSpPr>
            <a:spLocks noGrp="1"/>
          </p:cNvSpPr>
          <p:nvPr>
            <p:ph type="body" sz="quarter" idx="26"/>
          </p:nvPr>
        </p:nvSpPr>
        <p:spPr>
          <a:xfrm>
            <a:off x="33417011" y="16730878"/>
            <a:ext cx="10047018" cy="6075487"/>
          </a:xfrm>
        </p:spPr>
        <p:style>
          <a:lnRef idx="2">
            <a:schemeClr val="accent2"/>
          </a:lnRef>
          <a:fillRef idx="1">
            <a:schemeClr val="lt1"/>
          </a:fillRef>
          <a:effectRef idx="0">
            <a:schemeClr val="accent2"/>
          </a:effectRef>
          <a:fontRef idx="minor">
            <a:schemeClr val="dk1"/>
          </a:fontRef>
        </p:style>
        <p:txBody>
          <a:bodyPr/>
          <a:lstStyle/>
          <a:p>
            <a:r>
              <a:rPr lang="en-US" dirty="0" smtClean="0"/>
              <a:t>     To </a:t>
            </a:r>
            <a:r>
              <a:rPr lang="en-US" dirty="0"/>
              <a:t>accomplish these objectives, students will engage in large group sessions that facilitate why there is a dire need for retaining agricultural educators, how to become an educator, and what students have to look forward to in this profession. In addition, students will attend workshops that help them understand their strengths, engage with teachers in a panel-style seminar, and uncover effective teaching strategies to aid in preparing their capstone project – teaching a short lesson to their peers. </a:t>
            </a:r>
            <a:r>
              <a:rPr lang="en-US" dirty="0" smtClean="0"/>
              <a:t>Participants </a:t>
            </a:r>
            <a:r>
              <a:rPr lang="en-US" dirty="0"/>
              <a:t>will also experience agricultural related workshops that broaden their exposure to the agriculture industry. In order to cultivate relationships with professionals, incoming teachers, and collegiate representatives, the first night of the program will host a networking reception. A department tour will be coordinated with a surrounding agriculture program. </a:t>
            </a:r>
          </a:p>
          <a:p>
            <a:r>
              <a:rPr lang="en-US" dirty="0" smtClean="0"/>
              <a:t>     Overall</a:t>
            </a:r>
            <a:r>
              <a:rPr lang="en-US" dirty="0"/>
              <a:t>, “TAGGED,” </a:t>
            </a:r>
            <a:r>
              <a:rPr lang="en-US" dirty="0" smtClean="0"/>
              <a:t>an </a:t>
            </a:r>
            <a:r>
              <a:rPr lang="en-US" dirty="0"/>
              <a:t>Agricultural Education Immersion </a:t>
            </a:r>
            <a:r>
              <a:rPr lang="en-US" dirty="0" smtClean="0"/>
              <a:t>Program, will </a:t>
            </a:r>
            <a:r>
              <a:rPr lang="en-US" dirty="0"/>
              <a:t>encourage high school students to consider a career as a high school agricultural educator. </a:t>
            </a:r>
          </a:p>
        </p:txBody>
      </p:sp>
      <p:sp>
        <p:nvSpPr>
          <p:cNvPr id="11" name="Text Placeholder 10"/>
          <p:cNvSpPr>
            <a:spLocks noGrp="1"/>
          </p:cNvSpPr>
          <p:nvPr>
            <p:ph type="body" sz="quarter" idx="27"/>
          </p:nvPr>
        </p:nvSpPr>
        <p:spPr>
          <a:xfrm>
            <a:off x="33422043" y="23341842"/>
            <a:ext cx="10047018" cy="800211"/>
          </a:xfrm>
        </p:spPr>
        <p:txBody>
          <a:bodyPr/>
          <a:lstStyle/>
          <a:p>
            <a:r>
              <a:rPr lang="en-US" sz="4000" u="none" dirty="0" smtClean="0">
                <a:latin typeface="Times"/>
                <a:cs typeface="Times"/>
              </a:rPr>
              <a:t>REFERENCES</a:t>
            </a:r>
            <a:endParaRPr lang="en-US" sz="4000" u="none" dirty="0">
              <a:latin typeface="Times"/>
              <a:cs typeface="Times"/>
            </a:endParaRPr>
          </a:p>
        </p:txBody>
      </p:sp>
      <p:sp>
        <p:nvSpPr>
          <p:cNvPr id="12" name="Text Placeholder 11"/>
          <p:cNvSpPr>
            <a:spLocks noGrp="1"/>
          </p:cNvSpPr>
          <p:nvPr>
            <p:ph type="body" sz="quarter" idx="28"/>
          </p:nvPr>
        </p:nvSpPr>
        <p:spPr>
          <a:xfrm>
            <a:off x="33417011" y="24142053"/>
            <a:ext cx="10052050" cy="8365343"/>
          </a:xfrm>
        </p:spPr>
        <p:style>
          <a:lnRef idx="2">
            <a:schemeClr val="accent2"/>
          </a:lnRef>
          <a:fillRef idx="1">
            <a:schemeClr val="lt1"/>
          </a:fillRef>
          <a:effectRef idx="0">
            <a:schemeClr val="accent2"/>
          </a:effectRef>
          <a:fontRef idx="minor">
            <a:schemeClr val="dk1"/>
          </a:fontRef>
        </p:style>
        <p:txBody>
          <a:bodyPr/>
          <a:lstStyle/>
          <a:p>
            <a:pPr indent="-457200"/>
            <a:r>
              <a:rPr lang="en-US" dirty="0"/>
              <a:t>“</a:t>
            </a:r>
            <a:r>
              <a:rPr lang="en-US" i="1" dirty="0"/>
              <a:t>Agricultural Education - Early Congressional Efforts, An Early Philosophy </a:t>
            </a:r>
            <a:r>
              <a:rPr lang="en-US" i="1" dirty="0" smtClean="0"/>
              <a:t>   of </a:t>
            </a:r>
            <a:r>
              <a:rPr lang="en-US" i="1" dirty="0"/>
              <a:t>Agricultural Education</a:t>
            </a:r>
            <a:r>
              <a:rPr lang="en-US" dirty="0"/>
              <a:t>.” (</a:t>
            </a:r>
            <a:r>
              <a:rPr lang="en-US" dirty="0" err="1"/>
              <a:t>n.d.</a:t>
            </a:r>
            <a:r>
              <a:rPr lang="en-US" dirty="0"/>
              <a:t>). Retrieved November 15, 2017, from http://</a:t>
            </a:r>
            <a:r>
              <a:rPr lang="en-US" dirty="0" err="1"/>
              <a:t>education.stateuniversity.com</a:t>
            </a:r>
            <a:r>
              <a:rPr lang="en-US" dirty="0"/>
              <a:t>/pages/1744/Agricultural-</a:t>
            </a:r>
            <a:r>
              <a:rPr lang="en-US" dirty="0" err="1"/>
              <a:t>Education.html</a:t>
            </a:r>
            <a:endParaRPr lang="en-US" dirty="0"/>
          </a:p>
          <a:p>
            <a:pPr indent="-457200"/>
            <a:r>
              <a:rPr lang="en-US" dirty="0"/>
              <a:t>“</a:t>
            </a:r>
            <a:r>
              <a:rPr lang="en-US" i="1" dirty="0"/>
              <a:t>Agriculture Teacher Shortage</a:t>
            </a:r>
            <a:r>
              <a:rPr lang="en-US" dirty="0"/>
              <a:t>.” (2016, January). Retrieved November 15, 2017, from https://</a:t>
            </a:r>
            <a:r>
              <a:rPr lang="en-US" dirty="0" err="1"/>
              <a:t>www.teachag.org</a:t>
            </a:r>
            <a:r>
              <a:rPr lang="en-US" dirty="0"/>
              <a:t>/the-teacher-shortage</a:t>
            </a:r>
          </a:p>
          <a:p>
            <a:pPr indent="-457200"/>
            <a:r>
              <a:rPr lang="en-US" dirty="0"/>
              <a:t>California Agricultural Education. (2015-2016). “</a:t>
            </a:r>
            <a:r>
              <a:rPr lang="en-US" i="1" dirty="0"/>
              <a:t>Teacher and Program Demographics R2 Query Report.” </a:t>
            </a:r>
            <a:r>
              <a:rPr lang="en-US" dirty="0"/>
              <a:t>Retrieved 15 November 2017, from https://</a:t>
            </a:r>
            <a:r>
              <a:rPr lang="en-US" dirty="0" err="1"/>
              <a:t>www.teachag.org</a:t>
            </a:r>
            <a:r>
              <a:rPr lang="en-US" dirty="0"/>
              <a:t>/teacher-salaries-1</a:t>
            </a:r>
          </a:p>
          <a:p>
            <a:pPr indent="-457200"/>
            <a:r>
              <a:rPr lang="en-US" dirty="0" err="1"/>
              <a:t>Gossman</a:t>
            </a:r>
            <a:r>
              <a:rPr lang="en-US" dirty="0"/>
              <a:t>, D. &amp; Stroud, L. (2015 July 1). “</a:t>
            </a:r>
            <a:r>
              <a:rPr lang="en-US" i="1" dirty="0"/>
              <a:t>Vision 2030 Report</a:t>
            </a:r>
            <a:r>
              <a:rPr lang="en-US" dirty="0"/>
              <a:t>.” Retrieved 3 October 2017. </a:t>
            </a:r>
          </a:p>
          <a:p>
            <a:pPr indent="-457200"/>
            <a:r>
              <a:rPr lang="en-US" dirty="0"/>
              <a:t>NAAE. (</a:t>
            </a:r>
            <a:r>
              <a:rPr lang="en-US" dirty="0" err="1"/>
              <a:t>n.d.</a:t>
            </a:r>
            <a:r>
              <a:rPr lang="en-US" dirty="0"/>
              <a:t>)</a:t>
            </a:r>
            <a:r>
              <a:rPr lang="en-US" i="1" dirty="0"/>
              <a:t>“STAR Recruitment and Communication Strategy Descriptions.” </a:t>
            </a:r>
            <a:r>
              <a:rPr lang="en-US" dirty="0"/>
              <a:t>Retrieved 6 November 2017, from https://</a:t>
            </a:r>
            <a:r>
              <a:rPr lang="en-US" dirty="0" err="1"/>
              <a:t>www.naae.org</a:t>
            </a:r>
            <a:r>
              <a:rPr lang="en-US" dirty="0"/>
              <a:t>/</a:t>
            </a:r>
            <a:r>
              <a:rPr lang="en-US" dirty="0" err="1"/>
              <a:t>teachag</a:t>
            </a:r>
            <a:r>
              <a:rPr lang="en-US" dirty="0"/>
              <a:t>/</a:t>
            </a:r>
            <a:r>
              <a:rPr lang="en-US" dirty="0" err="1"/>
              <a:t>starstates.cfm</a:t>
            </a:r>
            <a:r>
              <a:rPr lang="en-US" dirty="0"/>
              <a:t>. </a:t>
            </a:r>
          </a:p>
          <a:p>
            <a:pPr indent="-457200"/>
            <a:r>
              <a:rPr lang="en-US" dirty="0"/>
              <a:t>NAAE. (2016). “</a:t>
            </a:r>
            <a:r>
              <a:rPr lang="en-US" i="1" dirty="0"/>
              <a:t>2016 Agriculture Teacher Supply and Demand Overview</a:t>
            </a:r>
            <a:r>
              <a:rPr lang="en-US" dirty="0"/>
              <a:t>”. Retrieved 6 November 2017, from https://</a:t>
            </a:r>
            <a:r>
              <a:rPr lang="en-US" dirty="0" err="1"/>
              <a:t>www.naae.org</a:t>
            </a:r>
            <a:r>
              <a:rPr lang="en-US" dirty="0"/>
              <a:t>/</a:t>
            </a:r>
            <a:r>
              <a:rPr lang="en-US" dirty="0" err="1"/>
              <a:t>teachag</a:t>
            </a:r>
            <a:r>
              <a:rPr lang="en-US" dirty="0"/>
              <a:t>/2017%20Nationwide%20Profile%20DataSMLR.pdf. </a:t>
            </a:r>
          </a:p>
          <a:p>
            <a:pPr indent="-457200"/>
            <a:r>
              <a:rPr lang="en-US" dirty="0"/>
              <a:t>Teach Ag California. (2015). “</a:t>
            </a:r>
            <a:r>
              <a:rPr lang="en-US" i="1" dirty="0"/>
              <a:t>Why Teach Ag?”. </a:t>
            </a:r>
            <a:r>
              <a:rPr lang="en-US" dirty="0"/>
              <a:t>Retrieved 5 November 2017, from https://</a:t>
            </a:r>
            <a:r>
              <a:rPr lang="en-US" dirty="0" err="1"/>
              <a:t>www.teachag.org</a:t>
            </a:r>
            <a:r>
              <a:rPr lang="en-US" dirty="0"/>
              <a:t>/why. </a:t>
            </a:r>
          </a:p>
          <a:p>
            <a:pPr indent="-457200"/>
            <a:r>
              <a:rPr lang="en-US" dirty="0" err="1"/>
              <a:t>Willette</a:t>
            </a:r>
            <a:r>
              <a:rPr lang="en-US" dirty="0"/>
              <a:t>, J. (2013). “</a:t>
            </a:r>
            <a:r>
              <a:rPr lang="en-US" i="1" dirty="0"/>
              <a:t>Students get immersed in </a:t>
            </a:r>
            <a:r>
              <a:rPr lang="en-US" i="1" dirty="0" err="1"/>
              <a:t>ag</a:t>
            </a:r>
            <a:r>
              <a:rPr lang="en-US" i="1" dirty="0"/>
              <a:t> education</a:t>
            </a:r>
            <a:r>
              <a:rPr lang="en-US" dirty="0"/>
              <a:t>.” Retrieved 5 November 2015. </a:t>
            </a:r>
          </a:p>
        </p:txBody>
      </p:sp>
      <p:sp>
        <p:nvSpPr>
          <p:cNvPr id="15" name="Text Placeholder 14"/>
          <p:cNvSpPr>
            <a:spLocks noGrp="1"/>
          </p:cNvSpPr>
          <p:nvPr>
            <p:ph type="body" sz="quarter" idx="96"/>
          </p:nvPr>
        </p:nvSpPr>
        <p:spPr>
          <a:xfrm>
            <a:off x="459674" y="13910152"/>
            <a:ext cx="10056813" cy="8836197"/>
          </a:xfrm>
        </p:spPr>
        <p:style>
          <a:lnRef idx="2">
            <a:schemeClr val="accent2"/>
          </a:lnRef>
          <a:fillRef idx="1">
            <a:schemeClr val="lt1"/>
          </a:fillRef>
          <a:effectRef idx="0">
            <a:schemeClr val="accent2"/>
          </a:effectRef>
          <a:fontRef idx="minor">
            <a:schemeClr val="dk1"/>
          </a:fontRef>
        </p:style>
        <p:txBody>
          <a:bodyPr/>
          <a:lstStyle/>
          <a:p>
            <a:r>
              <a:rPr lang="en-US" dirty="0"/>
              <a:t> </a:t>
            </a:r>
            <a:r>
              <a:rPr lang="en-US" dirty="0" smtClean="0"/>
              <a:t>    As </a:t>
            </a:r>
            <a:r>
              <a:rPr lang="en-US" dirty="0"/>
              <a:t>of 2017, more than 80,000 students in California are enrolled in an agricultural education course and this number shows a steady increase each year. However, as the number of students enrolled in Agricultural Education courses increases, the number of agricultural educators is not meeting the demand. In 2014 alone, there was a 40% increase of students enrolled in agriculture courses; whereas, California only increased its number of agriculture teachers by 15% (“Agriculture Teacher Shortage”, 2016). </a:t>
            </a:r>
            <a:endParaRPr lang="en-US" dirty="0" smtClean="0"/>
          </a:p>
          <a:p>
            <a:r>
              <a:rPr lang="en-US" dirty="0" smtClean="0"/>
              <a:t>     </a:t>
            </a:r>
            <a:r>
              <a:rPr lang="en-US" dirty="0"/>
              <a:t>Many students are introduced to the agricultural industry solely by taking an agriculture course(s) in middle school or high school. According to the Teach Ag California campaign, agricultural educators inspire students to become leaders in and out of the agriculture industry, leaving a lasting effect on the lives of students, and in turn, the industry as a whole (2015). </a:t>
            </a:r>
          </a:p>
          <a:p>
            <a:r>
              <a:rPr lang="en-US" dirty="0" smtClean="0"/>
              <a:t>     Therefore</a:t>
            </a:r>
            <a:r>
              <a:rPr lang="en-US" dirty="0"/>
              <a:t>, there is a need for an Agricultural Education Immersion Program to assist in informing students in California about the profession </a:t>
            </a:r>
            <a:r>
              <a:rPr lang="en-US" dirty="0" smtClean="0"/>
              <a:t>of an  </a:t>
            </a:r>
            <a:r>
              <a:rPr lang="en-US" dirty="0"/>
              <a:t>agricultural </a:t>
            </a:r>
            <a:r>
              <a:rPr lang="en-US" dirty="0" smtClean="0"/>
              <a:t>educator. </a:t>
            </a:r>
            <a:r>
              <a:rPr lang="en-US" dirty="0"/>
              <a:t>At this multi-day event, students entering their sophomore through senior year can attend workshops and sessions to better understand the need and benefits of becoming an agricultural educator</a:t>
            </a:r>
            <a:r>
              <a:rPr lang="en-US" dirty="0" smtClean="0"/>
              <a:t>.</a:t>
            </a:r>
          </a:p>
          <a:p>
            <a:r>
              <a:rPr lang="en-US" dirty="0" smtClean="0"/>
              <a:t>     </a:t>
            </a:r>
            <a:r>
              <a:rPr lang="en-US" dirty="0"/>
              <a:t>For California to launch its first immersion program in agricultural education, a similar framework will be used, however, it will be important for this program direct the immersion towards the needs of agricultural education in the state of California, along with working to affectively change the student cognitive behavior.  </a:t>
            </a:r>
          </a:p>
          <a:p>
            <a:endParaRPr lang="en-US" dirty="0" smtClean="0"/>
          </a:p>
        </p:txBody>
      </p:sp>
      <p:sp>
        <p:nvSpPr>
          <p:cNvPr id="16" name="Text Placeholder 15"/>
          <p:cNvSpPr>
            <a:spLocks noGrp="1"/>
          </p:cNvSpPr>
          <p:nvPr>
            <p:ph type="body" sz="quarter" idx="150"/>
          </p:nvPr>
        </p:nvSpPr>
        <p:spPr>
          <a:xfrm>
            <a:off x="5932593" y="2668484"/>
            <a:ext cx="31998968" cy="869917"/>
          </a:xfrm>
        </p:spPr>
        <p:txBody>
          <a:bodyPr>
            <a:normAutofit/>
          </a:bodyPr>
          <a:lstStyle/>
          <a:p>
            <a:r>
              <a:rPr lang="en-US" sz="5000" dirty="0" smtClean="0">
                <a:latin typeface="Times"/>
                <a:cs typeface="Times"/>
              </a:rPr>
              <a:t>California Polytechnic State University, San Luis Obispo</a:t>
            </a:r>
            <a:endParaRPr lang="en-US" sz="5000" dirty="0">
              <a:latin typeface="Times"/>
              <a:cs typeface="Times"/>
            </a:endParaRPr>
          </a:p>
        </p:txBody>
      </p:sp>
      <p:sp>
        <p:nvSpPr>
          <p:cNvPr id="17" name="Text Placeholder 16"/>
          <p:cNvSpPr>
            <a:spLocks noGrp="1"/>
          </p:cNvSpPr>
          <p:nvPr>
            <p:ph type="body" sz="quarter" idx="151"/>
          </p:nvPr>
        </p:nvSpPr>
        <p:spPr>
          <a:xfrm>
            <a:off x="5932593" y="1656620"/>
            <a:ext cx="31998968" cy="822907"/>
          </a:xfrm>
        </p:spPr>
        <p:txBody>
          <a:bodyPr>
            <a:normAutofit lnSpcReduction="10000"/>
          </a:bodyPr>
          <a:lstStyle/>
          <a:p>
            <a:r>
              <a:rPr lang="en-US" sz="5000" dirty="0" smtClean="0">
                <a:latin typeface="Times"/>
                <a:cs typeface="Times"/>
              </a:rPr>
              <a:t>Angelica A. </a:t>
            </a:r>
            <a:r>
              <a:rPr lang="en-US" sz="5000" dirty="0" err="1" smtClean="0">
                <a:latin typeface="Times"/>
                <a:cs typeface="Times"/>
              </a:rPr>
              <a:t>Aldana</a:t>
            </a:r>
            <a:endParaRPr lang="en-US" sz="5000" dirty="0">
              <a:latin typeface="Times"/>
              <a:cs typeface="Times"/>
            </a:endParaRPr>
          </a:p>
        </p:txBody>
      </p:sp>
      <p:sp>
        <p:nvSpPr>
          <p:cNvPr id="18" name="Text Placeholder 17"/>
          <p:cNvSpPr>
            <a:spLocks noGrp="1"/>
          </p:cNvSpPr>
          <p:nvPr>
            <p:ph type="body" sz="quarter" idx="153"/>
          </p:nvPr>
        </p:nvSpPr>
        <p:spPr>
          <a:xfrm>
            <a:off x="5932593" y="465814"/>
            <a:ext cx="31998968" cy="1190806"/>
          </a:xfrm>
        </p:spPr>
        <p:txBody>
          <a:bodyPr>
            <a:normAutofit fontScale="92500" lnSpcReduction="10000"/>
          </a:bodyPr>
          <a:lstStyle/>
          <a:p>
            <a:r>
              <a:rPr lang="en-US" sz="8500" dirty="0" smtClean="0">
                <a:latin typeface="Times"/>
                <a:cs typeface="Times"/>
              </a:rPr>
              <a:t>“TAGGED” an Agricultural Education Immersion Program in California</a:t>
            </a:r>
            <a:endParaRPr lang="en-US" sz="8500" dirty="0">
              <a:latin typeface="Times"/>
              <a:cs typeface="Times"/>
            </a:endParaRPr>
          </a:p>
        </p:txBody>
      </p:sp>
      <p:graphicFrame>
        <p:nvGraphicFramePr>
          <p:cNvPr id="5" name="Diagram 4"/>
          <p:cNvGraphicFramePr/>
          <p:nvPr>
            <p:extLst>
              <p:ext uri="{D42A27DB-BD31-4B8C-83A1-F6EECF244321}">
                <p14:modId xmlns:p14="http://schemas.microsoft.com/office/powerpoint/2010/main" val="2900977365"/>
              </p:ext>
            </p:extLst>
          </p:nvPr>
        </p:nvGraphicFramePr>
        <p:xfrm>
          <a:off x="12268701" y="6408872"/>
          <a:ext cx="8694312" cy="2561705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pic>
        <p:nvPicPr>
          <p:cNvPr id="19" name="Picture 18" descr="teach ag ca.png"/>
          <p:cNvPicPr>
            <a:picLocks noChangeAspect="1"/>
          </p:cNvPicPr>
          <p:nvPr/>
        </p:nvPicPr>
        <p:blipFill rotWithShape="1">
          <a:blip r:embed="rId12">
            <a:extLst>
              <a:ext uri="{28A0092B-C50C-407E-A947-70E740481C1C}">
                <a14:useLocalDpi xmlns:a14="http://schemas.microsoft.com/office/drawing/2010/main" val="0"/>
              </a:ext>
            </a:extLst>
          </a:blip>
          <a:srcRect b="32749"/>
          <a:stretch/>
        </p:blipFill>
        <p:spPr>
          <a:xfrm>
            <a:off x="477828" y="465814"/>
            <a:ext cx="5454766" cy="386860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20" name="Picture 19" descr="teacher shortage graphic .png"/>
          <p:cNvPicPr>
            <a:picLocks noChangeAspect="1"/>
          </p:cNvPicPr>
          <p:nvPr/>
        </p:nvPicPr>
        <p:blipFill>
          <a:blip r:embed="rId13">
            <a:alphaModFix/>
            <a:extLst>
              <a:ext uri="{28A0092B-C50C-407E-A947-70E740481C1C}">
                <a14:useLocalDpi xmlns:a14="http://schemas.microsoft.com/office/drawing/2010/main" val="0"/>
              </a:ext>
            </a:extLst>
          </a:blip>
          <a:stretch>
            <a:fillRect/>
          </a:stretch>
        </p:blipFill>
        <p:spPr>
          <a:xfrm>
            <a:off x="477828" y="23849393"/>
            <a:ext cx="5539010" cy="6989137"/>
          </a:xfrm>
          <a:prstGeom prst="rect">
            <a:avLst/>
          </a:prstGeom>
          <a:effectLst>
            <a:softEdge rad="368300"/>
          </a:effectLst>
        </p:spPr>
      </p:pic>
      <p:sp>
        <p:nvSpPr>
          <p:cNvPr id="21" name="TextBox 20"/>
          <p:cNvSpPr txBox="1"/>
          <p:nvPr/>
        </p:nvSpPr>
        <p:spPr>
          <a:xfrm>
            <a:off x="1029706" y="31074256"/>
            <a:ext cx="4300662" cy="461665"/>
          </a:xfrm>
          <a:prstGeom prst="rect">
            <a:avLst/>
          </a:prstGeom>
          <a:noFill/>
        </p:spPr>
        <p:txBody>
          <a:bodyPr wrap="square" rtlCol="0">
            <a:spAutoFit/>
          </a:bodyPr>
          <a:lstStyle/>
          <a:p>
            <a:pPr algn="ctr"/>
            <a:r>
              <a:rPr lang="en-US" sz="2400" dirty="0" smtClean="0">
                <a:latin typeface="Times New Roman" panose="02020603050405020304" pitchFamily="18" charset="0"/>
                <a:cs typeface="Times New Roman" panose="02020603050405020304" pitchFamily="18" charset="0"/>
              </a:rPr>
              <a:t>(Teach Ag California, 2016)</a:t>
            </a:r>
            <a:endParaRPr lang="en-US" sz="2400" dirty="0">
              <a:latin typeface="Times New Roman" panose="02020603050405020304" pitchFamily="18" charset="0"/>
              <a:cs typeface="Times New Roman" panose="02020603050405020304" pitchFamily="18" charset="0"/>
            </a:endParaRPr>
          </a:p>
        </p:txBody>
      </p:sp>
      <p:sp>
        <p:nvSpPr>
          <p:cNvPr id="30" name="TextBox 29"/>
          <p:cNvSpPr txBox="1"/>
          <p:nvPr/>
        </p:nvSpPr>
        <p:spPr>
          <a:xfrm>
            <a:off x="22722170" y="6468314"/>
            <a:ext cx="9301673" cy="14588608"/>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US" sz="3400" b="1" dirty="0" smtClean="0">
                <a:ln w="18000">
                  <a:solidFill>
                    <a:schemeClr val="accent2">
                      <a:satMod val="140000"/>
                    </a:schemeClr>
                  </a:solidFill>
                  <a:prstDash val="solid"/>
                  <a:miter lim="800000"/>
                </a:ln>
                <a:solidFill>
                  <a:schemeClr val="tx1"/>
                </a:solidFill>
                <a:effectLst>
                  <a:outerShdw blurRad="25500" dist="23000" dir="7020000" algn="tl">
                    <a:srgbClr val="000000">
                      <a:alpha val="50000"/>
                    </a:srgbClr>
                  </a:outerShdw>
                </a:effectLst>
                <a:latin typeface="Times"/>
                <a:cs typeface="Times"/>
              </a:rPr>
              <a:t>DAY 1</a:t>
            </a:r>
          </a:p>
          <a:p>
            <a:r>
              <a:rPr lang="en-US" sz="3400" dirty="0" smtClean="0">
                <a:latin typeface="Times"/>
                <a:cs typeface="Times"/>
              </a:rPr>
              <a:t>11</a:t>
            </a:r>
            <a:r>
              <a:rPr lang="en-US" sz="3400" dirty="0">
                <a:latin typeface="Times"/>
                <a:cs typeface="Times"/>
              </a:rPr>
              <a:t>:00 </a:t>
            </a:r>
            <a:r>
              <a:rPr lang="en-US" sz="3400" dirty="0" smtClean="0">
                <a:latin typeface="Times"/>
                <a:cs typeface="Times"/>
              </a:rPr>
              <a:t>am    Registration </a:t>
            </a:r>
            <a:endParaRPr lang="en-US" sz="3400" dirty="0">
              <a:latin typeface="Times"/>
              <a:cs typeface="Times"/>
            </a:endParaRPr>
          </a:p>
          <a:p>
            <a:r>
              <a:rPr lang="en-US" sz="3400" dirty="0">
                <a:latin typeface="Times"/>
                <a:cs typeface="Times"/>
              </a:rPr>
              <a:t>12:00 </a:t>
            </a:r>
            <a:r>
              <a:rPr lang="en-US" sz="3400" dirty="0" smtClean="0">
                <a:latin typeface="Times"/>
                <a:cs typeface="Times"/>
              </a:rPr>
              <a:t>pm    </a:t>
            </a:r>
            <a:r>
              <a:rPr lang="en-US" sz="3400" b="1" dirty="0" smtClean="0">
                <a:latin typeface="Times"/>
                <a:cs typeface="Times"/>
              </a:rPr>
              <a:t>Welcome</a:t>
            </a:r>
            <a:r>
              <a:rPr lang="en-US" sz="3400" b="1" dirty="0">
                <a:latin typeface="Times"/>
                <a:cs typeface="Times"/>
              </a:rPr>
              <a:t>! </a:t>
            </a:r>
            <a:r>
              <a:rPr lang="en-US" sz="3400" dirty="0">
                <a:latin typeface="Times"/>
                <a:cs typeface="Times"/>
              </a:rPr>
              <a:t>| </a:t>
            </a:r>
            <a:r>
              <a:rPr lang="en-US" sz="3400" i="1" dirty="0">
                <a:latin typeface="Times"/>
                <a:cs typeface="Times"/>
              </a:rPr>
              <a:t>Large Group </a:t>
            </a:r>
            <a:r>
              <a:rPr lang="en-US" sz="3400" i="1" dirty="0" smtClean="0">
                <a:latin typeface="Times"/>
                <a:cs typeface="Times"/>
              </a:rPr>
              <a:t>Location</a:t>
            </a:r>
            <a:endParaRPr lang="en-US" sz="3400" i="1" dirty="0">
              <a:latin typeface="Times"/>
              <a:cs typeface="Times"/>
            </a:endParaRPr>
          </a:p>
          <a:p>
            <a:r>
              <a:rPr lang="en-US" sz="3400" i="1" dirty="0">
                <a:latin typeface="Times"/>
                <a:cs typeface="Times"/>
              </a:rPr>
              <a:t> </a:t>
            </a:r>
            <a:r>
              <a:rPr lang="en-US" sz="3400" i="1" dirty="0" smtClean="0">
                <a:latin typeface="Times"/>
                <a:cs typeface="Times"/>
              </a:rPr>
              <a:t>                   Dismiss </a:t>
            </a:r>
            <a:r>
              <a:rPr lang="en-US" sz="3400" i="1" dirty="0">
                <a:latin typeface="Times"/>
                <a:cs typeface="Times"/>
              </a:rPr>
              <a:t>to lunch </a:t>
            </a:r>
            <a:endParaRPr lang="en-US" sz="3400" dirty="0">
              <a:latin typeface="Times"/>
              <a:cs typeface="Times"/>
            </a:endParaRPr>
          </a:p>
          <a:p>
            <a:r>
              <a:rPr lang="en-US" sz="3400" dirty="0">
                <a:latin typeface="Times"/>
                <a:cs typeface="Times"/>
              </a:rPr>
              <a:t>12:30 </a:t>
            </a:r>
            <a:r>
              <a:rPr lang="en-US" sz="3400" dirty="0" smtClean="0">
                <a:latin typeface="Times"/>
                <a:cs typeface="Times"/>
              </a:rPr>
              <a:t>pm    </a:t>
            </a:r>
            <a:r>
              <a:rPr lang="en-US" sz="3400" b="1" dirty="0" smtClean="0">
                <a:latin typeface="Times"/>
                <a:cs typeface="Times"/>
              </a:rPr>
              <a:t>Keynote </a:t>
            </a:r>
            <a:r>
              <a:rPr lang="en-US" sz="3400" b="1" dirty="0">
                <a:latin typeface="Times"/>
                <a:cs typeface="Times"/>
              </a:rPr>
              <a:t>Speaker</a:t>
            </a:r>
            <a:r>
              <a:rPr lang="en-US" sz="3400" i="1" dirty="0">
                <a:latin typeface="Times"/>
                <a:cs typeface="Times"/>
              </a:rPr>
              <a:t> </a:t>
            </a:r>
            <a:r>
              <a:rPr lang="en-US" sz="3400" dirty="0">
                <a:latin typeface="Times"/>
                <a:cs typeface="Times"/>
              </a:rPr>
              <a:t>| </a:t>
            </a:r>
            <a:r>
              <a:rPr lang="en-US" sz="3400" i="1" dirty="0">
                <a:latin typeface="Times"/>
                <a:cs typeface="Times"/>
              </a:rPr>
              <a:t>Name, Title</a:t>
            </a:r>
            <a:r>
              <a:rPr lang="en-US" sz="3400" dirty="0">
                <a:latin typeface="Times"/>
                <a:cs typeface="Times"/>
              </a:rPr>
              <a:t>  </a:t>
            </a:r>
          </a:p>
          <a:p>
            <a:r>
              <a:rPr lang="en-US" sz="3400" dirty="0">
                <a:latin typeface="Times"/>
                <a:cs typeface="Times"/>
              </a:rPr>
              <a:t>1:00 </a:t>
            </a:r>
            <a:r>
              <a:rPr lang="en-US" sz="3400" dirty="0" smtClean="0">
                <a:latin typeface="Times"/>
                <a:cs typeface="Times"/>
              </a:rPr>
              <a:t>pm      BREAK</a:t>
            </a:r>
            <a:endParaRPr lang="en-US" sz="3400" dirty="0">
              <a:latin typeface="Times"/>
              <a:cs typeface="Times"/>
            </a:endParaRPr>
          </a:p>
          <a:p>
            <a:r>
              <a:rPr lang="en-US" sz="3400" dirty="0">
                <a:latin typeface="Times"/>
                <a:cs typeface="Times"/>
              </a:rPr>
              <a:t>1:15 </a:t>
            </a:r>
            <a:r>
              <a:rPr lang="en-US" sz="3400" dirty="0" smtClean="0">
                <a:latin typeface="Times"/>
                <a:cs typeface="Times"/>
              </a:rPr>
              <a:t>pm      </a:t>
            </a:r>
            <a:r>
              <a:rPr lang="en-US" sz="3400" b="1" dirty="0" smtClean="0">
                <a:latin typeface="Times"/>
                <a:cs typeface="Times"/>
              </a:rPr>
              <a:t>Session </a:t>
            </a:r>
            <a:r>
              <a:rPr lang="en-US" sz="3400" b="1" dirty="0">
                <a:latin typeface="Times"/>
                <a:cs typeface="Times"/>
              </a:rPr>
              <a:t>1: Find Your Why</a:t>
            </a:r>
            <a:r>
              <a:rPr lang="en-US" sz="3400" dirty="0">
                <a:latin typeface="Times"/>
                <a:cs typeface="Times"/>
              </a:rPr>
              <a:t>   | </a:t>
            </a:r>
            <a:r>
              <a:rPr lang="en-US" sz="3400" i="1" dirty="0">
                <a:latin typeface="Times"/>
                <a:cs typeface="Times"/>
              </a:rPr>
              <a:t>Location</a:t>
            </a:r>
            <a:endParaRPr lang="en-US" sz="3400" dirty="0">
              <a:latin typeface="Times"/>
              <a:cs typeface="Times"/>
            </a:endParaRPr>
          </a:p>
          <a:p>
            <a:r>
              <a:rPr lang="en-US" sz="3400" dirty="0">
                <a:latin typeface="Times"/>
                <a:cs typeface="Times"/>
              </a:rPr>
              <a:t> </a:t>
            </a:r>
            <a:r>
              <a:rPr lang="en-US" sz="3400" dirty="0" smtClean="0">
                <a:latin typeface="Times"/>
                <a:cs typeface="Times"/>
              </a:rPr>
              <a:t>                   Large </a:t>
            </a:r>
            <a:r>
              <a:rPr lang="en-US" sz="3400" dirty="0">
                <a:latin typeface="Times"/>
                <a:cs typeface="Times"/>
              </a:rPr>
              <a:t>Group Session</a:t>
            </a:r>
          </a:p>
          <a:p>
            <a:r>
              <a:rPr lang="en-US" sz="3400" dirty="0">
                <a:latin typeface="Times"/>
                <a:cs typeface="Times"/>
              </a:rPr>
              <a:t>1:45 </a:t>
            </a:r>
            <a:r>
              <a:rPr lang="en-US" sz="3400" dirty="0" smtClean="0">
                <a:latin typeface="Times"/>
                <a:cs typeface="Times"/>
              </a:rPr>
              <a:t>pm      Break </a:t>
            </a:r>
            <a:r>
              <a:rPr lang="en-US" sz="3400" dirty="0">
                <a:latin typeface="Times"/>
                <a:cs typeface="Times"/>
              </a:rPr>
              <a:t>out into small groups | Travel to first  </a:t>
            </a:r>
            <a:r>
              <a:rPr lang="en-US" sz="3400" dirty="0" smtClean="0">
                <a:latin typeface="Times"/>
                <a:cs typeface="Times"/>
              </a:rPr>
              <a:t>          	workshop </a:t>
            </a:r>
            <a:r>
              <a:rPr lang="en-US" sz="3400" dirty="0">
                <a:latin typeface="Times"/>
                <a:cs typeface="Times"/>
              </a:rPr>
              <a:t>location</a:t>
            </a:r>
          </a:p>
          <a:p>
            <a:r>
              <a:rPr lang="en-US" sz="3400" dirty="0">
                <a:latin typeface="Times"/>
                <a:cs typeface="Times"/>
              </a:rPr>
              <a:t>2:00 </a:t>
            </a:r>
            <a:r>
              <a:rPr lang="en-US" sz="3400" dirty="0" smtClean="0">
                <a:latin typeface="Times"/>
                <a:cs typeface="Times"/>
              </a:rPr>
              <a:t>pm      </a:t>
            </a:r>
            <a:r>
              <a:rPr lang="en-US" sz="3400" b="1" dirty="0" smtClean="0">
                <a:latin typeface="Times"/>
                <a:cs typeface="Times"/>
              </a:rPr>
              <a:t>Workshop</a:t>
            </a:r>
            <a:r>
              <a:rPr lang="en-US" sz="3400" b="1" dirty="0">
                <a:latin typeface="Times"/>
                <a:cs typeface="Times"/>
              </a:rPr>
              <a:t>:</a:t>
            </a:r>
            <a:r>
              <a:rPr lang="en-US" sz="3400" dirty="0">
                <a:latin typeface="Times"/>
                <a:cs typeface="Times"/>
              </a:rPr>
              <a:t> </a:t>
            </a:r>
            <a:r>
              <a:rPr lang="en-US" sz="3400" b="1" dirty="0">
                <a:latin typeface="Times"/>
                <a:cs typeface="Times"/>
              </a:rPr>
              <a:t>Discover your Strengths </a:t>
            </a:r>
            <a:endParaRPr lang="en-US" sz="3400" b="1" dirty="0" smtClean="0">
              <a:latin typeface="Times"/>
              <a:cs typeface="Times"/>
            </a:endParaRPr>
          </a:p>
          <a:p>
            <a:r>
              <a:rPr lang="en-US" sz="3400" dirty="0" smtClean="0">
                <a:latin typeface="Times"/>
                <a:cs typeface="Times"/>
              </a:rPr>
              <a:t>2</a:t>
            </a:r>
            <a:r>
              <a:rPr lang="en-US" sz="3400" dirty="0">
                <a:latin typeface="Times"/>
                <a:cs typeface="Times"/>
              </a:rPr>
              <a:t>:45 </a:t>
            </a:r>
            <a:r>
              <a:rPr lang="en-US" sz="3400" dirty="0" smtClean="0">
                <a:latin typeface="Times"/>
                <a:cs typeface="Times"/>
              </a:rPr>
              <a:t>pm      Travel </a:t>
            </a:r>
            <a:r>
              <a:rPr lang="en-US" sz="3400" dirty="0">
                <a:latin typeface="Times"/>
                <a:cs typeface="Times"/>
              </a:rPr>
              <a:t>to next workshop location in </a:t>
            </a:r>
            <a:r>
              <a:rPr lang="en-US" sz="3400" dirty="0" smtClean="0">
                <a:latin typeface="Times"/>
                <a:cs typeface="Times"/>
              </a:rPr>
              <a:t>small                      	groups</a:t>
            </a:r>
            <a:endParaRPr lang="en-US" sz="3400" dirty="0">
              <a:latin typeface="Times"/>
              <a:cs typeface="Times"/>
            </a:endParaRPr>
          </a:p>
          <a:p>
            <a:r>
              <a:rPr lang="en-US" sz="3400" dirty="0">
                <a:latin typeface="Times"/>
                <a:cs typeface="Times"/>
              </a:rPr>
              <a:t>3:00 </a:t>
            </a:r>
            <a:r>
              <a:rPr lang="en-US" sz="3400" dirty="0" smtClean="0">
                <a:latin typeface="Times"/>
                <a:cs typeface="Times"/>
              </a:rPr>
              <a:t>pm      </a:t>
            </a:r>
            <a:r>
              <a:rPr lang="en-US" sz="3400" b="1" dirty="0" smtClean="0">
                <a:latin typeface="Times"/>
                <a:cs typeface="Times"/>
              </a:rPr>
              <a:t>Workshop</a:t>
            </a:r>
            <a:r>
              <a:rPr lang="en-US" sz="3400" dirty="0">
                <a:latin typeface="Times"/>
                <a:cs typeface="Times"/>
              </a:rPr>
              <a:t>: </a:t>
            </a:r>
            <a:r>
              <a:rPr lang="en-US" sz="3400" b="1" dirty="0">
                <a:latin typeface="Times"/>
                <a:cs typeface="Times"/>
              </a:rPr>
              <a:t>Day in the Life of an </a:t>
            </a:r>
            <a:r>
              <a:rPr lang="en-US" sz="3400" b="1" dirty="0" smtClean="0">
                <a:latin typeface="Times"/>
                <a:cs typeface="Times"/>
              </a:rPr>
              <a:t>Ag           	Teacher</a:t>
            </a:r>
            <a:r>
              <a:rPr lang="en-US" sz="3400" dirty="0" smtClean="0">
                <a:latin typeface="Times"/>
                <a:cs typeface="Times"/>
              </a:rPr>
              <a:t> </a:t>
            </a:r>
            <a:r>
              <a:rPr lang="en-US" sz="3400" dirty="0">
                <a:latin typeface="Times"/>
                <a:cs typeface="Times"/>
              </a:rPr>
              <a:t> | </a:t>
            </a:r>
            <a:r>
              <a:rPr lang="en-US" sz="3400" i="1" dirty="0">
                <a:latin typeface="Times"/>
                <a:cs typeface="Times"/>
              </a:rPr>
              <a:t>Location</a:t>
            </a:r>
            <a:endParaRPr lang="en-US" sz="3400" dirty="0">
              <a:latin typeface="Times"/>
              <a:cs typeface="Times"/>
            </a:endParaRPr>
          </a:p>
          <a:p>
            <a:r>
              <a:rPr lang="en-US" sz="3400" dirty="0">
                <a:latin typeface="Times"/>
                <a:cs typeface="Times"/>
              </a:rPr>
              <a:t>3:45 </a:t>
            </a:r>
            <a:r>
              <a:rPr lang="en-US" sz="3400" dirty="0" smtClean="0">
                <a:latin typeface="Times"/>
                <a:cs typeface="Times"/>
              </a:rPr>
              <a:t>pm      Travel </a:t>
            </a:r>
            <a:r>
              <a:rPr lang="en-US" sz="3400" dirty="0">
                <a:latin typeface="Times"/>
                <a:cs typeface="Times"/>
              </a:rPr>
              <a:t>to next workshop </a:t>
            </a:r>
          </a:p>
          <a:p>
            <a:r>
              <a:rPr lang="en-US" sz="3400" dirty="0">
                <a:latin typeface="Times"/>
                <a:cs typeface="Times"/>
              </a:rPr>
              <a:t>4:00 </a:t>
            </a:r>
            <a:r>
              <a:rPr lang="en-US" sz="3400" dirty="0" smtClean="0">
                <a:latin typeface="Times"/>
                <a:cs typeface="Times"/>
              </a:rPr>
              <a:t>pm      </a:t>
            </a:r>
            <a:r>
              <a:rPr lang="en-US" sz="3400" b="1" dirty="0" smtClean="0">
                <a:latin typeface="Times"/>
                <a:cs typeface="Times"/>
              </a:rPr>
              <a:t>Workshop</a:t>
            </a:r>
            <a:r>
              <a:rPr lang="en-US" sz="3400" b="1" dirty="0">
                <a:latin typeface="Times"/>
                <a:cs typeface="Times"/>
              </a:rPr>
              <a:t>:  Effective Teaching</a:t>
            </a:r>
            <a:r>
              <a:rPr lang="en-US" sz="3400" dirty="0">
                <a:latin typeface="Times"/>
                <a:cs typeface="Times"/>
              </a:rPr>
              <a:t>   |</a:t>
            </a:r>
            <a:r>
              <a:rPr lang="en-US" sz="3400" b="1" dirty="0">
                <a:latin typeface="Times"/>
                <a:cs typeface="Times"/>
              </a:rPr>
              <a:t>  </a:t>
            </a:r>
            <a:r>
              <a:rPr lang="en-US" sz="3400" i="1" dirty="0">
                <a:latin typeface="Times"/>
                <a:cs typeface="Times"/>
              </a:rPr>
              <a:t>Location</a:t>
            </a:r>
            <a:endParaRPr lang="en-US" sz="3400" dirty="0">
              <a:latin typeface="Times"/>
              <a:cs typeface="Times"/>
            </a:endParaRPr>
          </a:p>
          <a:p>
            <a:r>
              <a:rPr lang="en-US" sz="3400" dirty="0">
                <a:latin typeface="Times"/>
                <a:cs typeface="Times"/>
              </a:rPr>
              <a:t>4:45 </a:t>
            </a:r>
            <a:r>
              <a:rPr lang="en-US" sz="3400" dirty="0" smtClean="0">
                <a:latin typeface="Times"/>
                <a:cs typeface="Times"/>
              </a:rPr>
              <a:t>pm      Travel </a:t>
            </a:r>
            <a:r>
              <a:rPr lang="en-US" sz="3400" dirty="0">
                <a:latin typeface="Times"/>
                <a:cs typeface="Times"/>
              </a:rPr>
              <a:t>to Large Group Location</a:t>
            </a:r>
          </a:p>
          <a:p>
            <a:r>
              <a:rPr lang="en-US" sz="3400" dirty="0">
                <a:latin typeface="Times"/>
                <a:cs typeface="Times"/>
              </a:rPr>
              <a:t>5:00 </a:t>
            </a:r>
            <a:r>
              <a:rPr lang="en-US" sz="3400" dirty="0" smtClean="0">
                <a:latin typeface="Times"/>
                <a:cs typeface="Times"/>
              </a:rPr>
              <a:t>pm      Dismiss </a:t>
            </a:r>
            <a:r>
              <a:rPr lang="en-US" sz="3400" dirty="0">
                <a:latin typeface="Times"/>
                <a:cs typeface="Times"/>
              </a:rPr>
              <a:t>to dinner</a:t>
            </a:r>
          </a:p>
          <a:p>
            <a:r>
              <a:rPr lang="en-US" sz="3400" dirty="0">
                <a:latin typeface="Times"/>
                <a:cs typeface="Times"/>
              </a:rPr>
              <a:t>5:30 </a:t>
            </a:r>
            <a:r>
              <a:rPr lang="en-US" sz="3400" dirty="0" smtClean="0">
                <a:latin typeface="Times"/>
                <a:cs typeface="Times"/>
              </a:rPr>
              <a:t>pm      </a:t>
            </a:r>
            <a:r>
              <a:rPr lang="en-US" sz="3400" b="1" dirty="0" smtClean="0">
                <a:latin typeface="Times"/>
                <a:cs typeface="Times"/>
              </a:rPr>
              <a:t>Keynote </a:t>
            </a:r>
            <a:r>
              <a:rPr lang="en-US" sz="3400" b="1" dirty="0">
                <a:latin typeface="Times"/>
                <a:cs typeface="Times"/>
              </a:rPr>
              <a:t>Speaker: Dept. of Education </a:t>
            </a:r>
            <a:r>
              <a:rPr lang="en-US" sz="3400" b="1" dirty="0" smtClean="0">
                <a:latin typeface="Times"/>
                <a:cs typeface="Times"/>
              </a:rPr>
              <a:t>	Representative</a:t>
            </a:r>
          </a:p>
          <a:p>
            <a:r>
              <a:rPr lang="en-US" sz="3400" dirty="0" smtClean="0">
                <a:latin typeface="Times"/>
                <a:cs typeface="Times"/>
              </a:rPr>
              <a:t>6</a:t>
            </a:r>
            <a:r>
              <a:rPr lang="en-US" sz="3400" dirty="0">
                <a:latin typeface="Times"/>
                <a:cs typeface="Times"/>
              </a:rPr>
              <a:t>:00 </a:t>
            </a:r>
            <a:r>
              <a:rPr lang="en-US" sz="3400" dirty="0" smtClean="0">
                <a:latin typeface="Times"/>
                <a:cs typeface="Times"/>
              </a:rPr>
              <a:t>pm      </a:t>
            </a:r>
            <a:r>
              <a:rPr lang="en-US" sz="3400" b="1" dirty="0" smtClean="0">
                <a:latin typeface="Times"/>
                <a:cs typeface="Times"/>
              </a:rPr>
              <a:t>Session </a:t>
            </a:r>
            <a:r>
              <a:rPr lang="en-US" sz="3400" b="1" dirty="0">
                <a:latin typeface="Times"/>
                <a:cs typeface="Times"/>
              </a:rPr>
              <a:t>2: How do we get there?</a:t>
            </a:r>
            <a:r>
              <a:rPr lang="en-US" sz="3400" dirty="0">
                <a:latin typeface="Times"/>
                <a:cs typeface="Times"/>
              </a:rPr>
              <a:t> </a:t>
            </a:r>
          </a:p>
          <a:p>
            <a:r>
              <a:rPr lang="en-US" sz="3400" dirty="0">
                <a:latin typeface="Times"/>
                <a:cs typeface="Times"/>
              </a:rPr>
              <a:t>6:30 </a:t>
            </a:r>
            <a:r>
              <a:rPr lang="en-US" sz="3400" dirty="0" smtClean="0">
                <a:latin typeface="Times"/>
                <a:cs typeface="Times"/>
              </a:rPr>
              <a:t>pm</a:t>
            </a:r>
            <a:r>
              <a:rPr lang="en-US" sz="3400" b="1" dirty="0">
                <a:latin typeface="Times"/>
                <a:cs typeface="Times"/>
              </a:rPr>
              <a:t> </a:t>
            </a:r>
            <a:r>
              <a:rPr lang="en-US" sz="3400" b="1" dirty="0" smtClean="0">
                <a:latin typeface="Times"/>
                <a:cs typeface="Times"/>
              </a:rPr>
              <a:t>     Ag </a:t>
            </a:r>
            <a:r>
              <a:rPr lang="en-US" sz="3400" b="1" dirty="0">
                <a:latin typeface="Times"/>
                <a:cs typeface="Times"/>
              </a:rPr>
              <a:t>Education Networking </a:t>
            </a:r>
            <a:r>
              <a:rPr lang="en-US" sz="3400" b="1" dirty="0" smtClean="0">
                <a:latin typeface="Times"/>
                <a:cs typeface="Times"/>
              </a:rPr>
              <a:t>Reception</a:t>
            </a:r>
            <a:endParaRPr lang="en-US" sz="3400" dirty="0">
              <a:latin typeface="Times"/>
              <a:cs typeface="Times"/>
            </a:endParaRPr>
          </a:p>
          <a:p>
            <a:r>
              <a:rPr lang="en-US" sz="3400" dirty="0">
                <a:latin typeface="Times"/>
                <a:cs typeface="Times"/>
              </a:rPr>
              <a:t>7:30 </a:t>
            </a:r>
            <a:r>
              <a:rPr lang="en-US" sz="3400" dirty="0" smtClean="0">
                <a:latin typeface="Times"/>
                <a:cs typeface="Times"/>
              </a:rPr>
              <a:t>pm      </a:t>
            </a:r>
            <a:r>
              <a:rPr lang="en-US" sz="3400" b="1" dirty="0" smtClean="0">
                <a:latin typeface="Times"/>
                <a:cs typeface="Times"/>
              </a:rPr>
              <a:t>Session </a:t>
            </a:r>
            <a:r>
              <a:rPr lang="en-US" sz="3400" b="1" dirty="0">
                <a:latin typeface="Times"/>
                <a:cs typeface="Times"/>
              </a:rPr>
              <a:t>3: Small Group Debrief</a:t>
            </a:r>
            <a:r>
              <a:rPr lang="en-US" sz="3400" dirty="0">
                <a:latin typeface="Times"/>
                <a:cs typeface="Times"/>
              </a:rPr>
              <a:t>  </a:t>
            </a:r>
          </a:p>
          <a:p>
            <a:r>
              <a:rPr lang="en-US" sz="3400" dirty="0">
                <a:latin typeface="Times"/>
                <a:cs typeface="Times"/>
              </a:rPr>
              <a:t>8:00 </a:t>
            </a:r>
            <a:r>
              <a:rPr lang="en-US" sz="3400" dirty="0" smtClean="0">
                <a:latin typeface="Times"/>
                <a:cs typeface="Times"/>
              </a:rPr>
              <a:t>pm      Travel </a:t>
            </a:r>
            <a:r>
              <a:rPr lang="en-US" sz="3400" dirty="0">
                <a:latin typeface="Times"/>
                <a:cs typeface="Times"/>
              </a:rPr>
              <a:t>to hotel </a:t>
            </a:r>
          </a:p>
          <a:p>
            <a:r>
              <a:rPr lang="en-US" sz="3400" dirty="0"/>
              <a:t> </a:t>
            </a:r>
            <a:endParaRPr lang="en-US" sz="3400" b="1" dirty="0" smtClean="0">
              <a:ln w="18000">
                <a:solidFill>
                  <a:schemeClr val="accent2">
                    <a:satMod val="140000"/>
                  </a:schemeClr>
                </a:solidFill>
                <a:prstDash val="solid"/>
                <a:miter lim="800000"/>
              </a:ln>
              <a:solidFill>
                <a:schemeClr val="tx1"/>
              </a:solidFill>
              <a:effectLst>
                <a:outerShdw blurRad="25500" dist="23000" dir="7020000" algn="tl">
                  <a:srgbClr val="000000">
                    <a:alpha val="50000"/>
                  </a:srgbClr>
                </a:outerShdw>
              </a:effectLst>
              <a:latin typeface="Times New Roman" panose="02020603050405020304" pitchFamily="18" charset="0"/>
              <a:cs typeface="Times New Roman" panose="02020603050405020304" pitchFamily="18" charset="0"/>
            </a:endParaRPr>
          </a:p>
          <a:p>
            <a:pPr algn="ctr"/>
            <a:endParaRPr lang="en-US" sz="2400" dirty="0">
              <a:latin typeface="Times New Roman" panose="02020603050405020304" pitchFamily="18" charset="0"/>
              <a:cs typeface="Times New Roman" panose="02020603050405020304" pitchFamily="18" charset="0"/>
            </a:endParaRPr>
          </a:p>
        </p:txBody>
      </p:sp>
      <p:sp>
        <p:nvSpPr>
          <p:cNvPr id="31" name="TextBox 30"/>
          <p:cNvSpPr txBox="1"/>
          <p:nvPr/>
        </p:nvSpPr>
        <p:spPr>
          <a:xfrm>
            <a:off x="22722170" y="20501465"/>
            <a:ext cx="9301673" cy="11572398"/>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US" sz="3400" b="1" dirty="0" smtClean="0">
                <a:ln w="18000">
                  <a:solidFill>
                    <a:schemeClr val="accent2">
                      <a:satMod val="140000"/>
                    </a:schemeClr>
                  </a:solidFill>
                  <a:prstDash val="solid"/>
                  <a:miter lim="800000"/>
                </a:ln>
                <a:solidFill>
                  <a:schemeClr val="tx1"/>
                </a:solidFill>
                <a:effectLst>
                  <a:outerShdw blurRad="25500" dist="23000" dir="7020000" algn="tl">
                    <a:srgbClr val="000000">
                      <a:alpha val="50000"/>
                    </a:srgbClr>
                  </a:outerShdw>
                </a:effectLst>
                <a:latin typeface="Times"/>
                <a:cs typeface="Times"/>
              </a:rPr>
              <a:t>DAY 2</a:t>
            </a:r>
          </a:p>
          <a:p>
            <a:r>
              <a:rPr lang="en-US" sz="3400" dirty="0">
                <a:latin typeface="Times"/>
                <a:cs typeface="Times"/>
              </a:rPr>
              <a:t>7:30 </a:t>
            </a:r>
            <a:r>
              <a:rPr lang="en-US" sz="3400" dirty="0" smtClean="0">
                <a:latin typeface="Times"/>
                <a:cs typeface="Times"/>
              </a:rPr>
              <a:t>am      Breakfast </a:t>
            </a:r>
            <a:r>
              <a:rPr lang="en-US" sz="3400" dirty="0">
                <a:latin typeface="Times"/>
                <a:cs typeface="Times"/>
              </a:rPr>
              <a:t>at Hotel</a:t>
            </a:r>
          </a:p>
          <a:p>
            <a:r>
              <a:rPr lang="en-US" sz="3400" dirty="0">
                <a:latin typeface="Times"/>
                <a:cs typeface="Times"/>
              </a:rPr>
              <a:t>8:00 </a:t>
            </a:r>
            <a:r>
              <a:rPr lang="en-US" sz="3400" dirty="0" smtClean="0">
                <a:latin typeface="Times"/>
                <a:cs typeface="Times"/>
              </a:rPr>
              <a:t>am      Depart </a:t>
            </a:r>
            <a:r>
              <a:rPr lang="en-US" sz="3400" dirty="0">
                <a:latin typeface="Times"/>
                <a:cs typeface="Times"/>
              </a:rPr>
              <a:t>Buss for Ag Program Tour  </a:t>
            </a:r>
          </a:p>
          <a:p>
            <a:r>
              <a:rPr lang="en-US" sz="3400" dirty="0">
                <a:latin typeface="Times"/>
                <a:cs typeface="Times"/>
              </a:rPr>
              <a:t>8:30 </a:t>
            </a:r>
            <a:r>
              <a:rPr lang="en-US" sz="3400" dirty="0" smtClean="0">
                <a:latin typeface="Times"/>
                <a:cs typeface="Times"/>
              </a:rPr>
              <a:t>am      </a:t>
            </a:r>
            <a:r>
              <a:rPr lang="en-US" sz="3400" b="1" dirty="0" smtClean="0">
                <a:latin typeface="Times"/>
                <a:cs typeface="Times"/>
              </a:rPr>
              <a:t>Ag </a:t>
            </a:r>
            <a:r>
              <a:rPr lang="en-US" sz="3400" b="1" dirty="0">
                <a:latin typeface="Times"/>
                <a:cs typeface="Times"/>
              </a:rPr>
              <a:t>Program Tour</a:t>
            </a:r>
            <a:r>
              <a:rPr lang="en-US" sz="3400" dirty="0">
                <a:latin typeface="Times"/>
                <a:cs typeface="Times"/>
              </a:rPr>
              <a:t> </a:t>
            </a:r>
          </a:p>
          <a:p>
            <a:r>
              <a:rPr lang="en-US" sz="3400" dirty="0">
                <a:latin typeface="Times"/>
                <a:cs typeface="Times"/>
              </a:rPr>
              <a:t>11:00 </a:t>
            </a:r>
            <a:r>
              <a:rPr lang="en-US" sz="3400" dirty="0" smtClean="0">
                <a:latin typeface="Times"/>
                <a:cs typeface="Times"/>
              </a:rPr>
              <a:t>am    Depart </a:t>
            </a:r>
            <a:r>
              <a:rPr lang="en-US" sz="3400" dirty="0" smtClean="0">
                <a:latin typeface="Times"/>
                <a:cs typeface="Times"/>
              </a:rPr>
              <a:t>Bus </a:t>
            </a:r>
            <a:r>
              <a:rPr lang="en-US" sz="3400" dirty="0">
                <a:latin typeface="Times"/>
                <a:cs typeface="Times"/>
              </a:rPr>
              <a:t>for main location</a:t>
            </a:r>
          </a:p>
          <a:p>
            <a:r>
              <a:rPr lang="en-US" sz="3400" dirty="0">
                <a:latin typeface="Times"/>
                <a:cs typeface="Times"/>
              </a:rPr>
              <a:t>11:30 </a:t>
            </a:r>
            <a:r>
              <a:rPr lang="en-US" sz="3400" dirty="0" smtClean="0">
                <a:latin typeface="Times"/>
                <a:cs typeface="Times"/>
              </a:rPr>
              <a:t>am    </a:t>
            </a:r>
            <a:r>
              <a:rPr lang="en-US" sz="3400" b="1" dirty="0" smtClean="0">
                <a:latin typeface="Times"/>
                <a:cs typeface="Times"/>
              </a:rPr>
              <a:t>Tour </a:t>
            </a:r>
            <a:r>
              <a:rPr lang="en-US" sz="3400" b="1" dirty="0">
                <a:latin typeface="Times"/>
                <a:cs typeface="Times"/>
              </a:rPr>
              <a:t>Debrief</a:t>
            </a:r>
            <a:r>
              <a:rPr lang="en-US" sz="3400" dirty="0">
                <a:latin typeface="Times"/>
                <a:cs typeface="Times"/>
              </a:rPr>
              <a:t>  | </a:t>
            </a:r>
            <a:r>
              <a:rPr lang="en-US" sz="3400" dirty="0" smtClean="0">
                <a:latin typeface="Times"/>
                <a:cs typeface="Times"/>
              </a:rPr>
              <a:t>Small Group </a:t>
            </a:r>
          </a:p>
          <a:p>
            <a:r>
              <a:rPr lang="en-US" sz="3400" dirty="0" smtClean="0">
                <a:latin typeface="Times"/>
                <a:cs typeface="Times"/>
              </a:rPr>
              <a:t>12</a:t>
            </a:r>
            <a:r>
              <a:rPr lang="en-US" sz="3400" dirty="0">
                <a:latin typeface="Times"/>
                <a:cs typeface="Times"/>
              </a:rPr>
              <a:t>:00 </a:t>
            </a:r>
            <a:r>
              <a:rPr lang="en-US" sz="3400" dirty="0" smtClean="0">
                <a:latin typeface="Times"/>
                <a:cs typeface="Times"/>
              </a:rPr>
              <a:t>pm    Lunch </a:t>
            </a:r>
            <a:r>
              <a:rPr lang="en-US" sz="3400" dirty="0">
                <a:latin typeface="Times"/>
                <a:cs typeface="Times"/>
              </a:rPr>
              <a:t>| Large Group Location</a:t>
            </a:r>
          </a:p>
          <a:p>
            <a:r>
              <a:rPr lang="en-US" sz="3400" dirty="0">
                <a:latin typeface="Times"/>
                <a:cs typeface="Times"/>
              </a:rPr>
              <a:t>12:30 </a:t>
            </a:r>
            <a:r>
              <a:rPr lang="en-US" sz="3400" dirty="0" smtClean="0">
                <a:latin typeface="Times"/>
                <a:cs typeface="Times"/>
              </a:rPr>
              <a:t>pm    </a:t>
            </a:r>
            <a:r>
              <a:rPr lang="en-US" sz="3400" b="1" dirty="0" smtClean="0">
                <a:latin typeface="Times"/>
                <a:cs typeface="Times"/>
              </a:rPr>
              <a:t>Keynote </a:t>
            </a:r>
            <a:r>
              <a:rPr lang="en-US" sz="3400" b="1" dirty="0">
                <a:latin typeface="Times"/>
                <a:cs typeface="Times"/>
              </a:rPr>
              <a:t>Speaker | </a:t>
            </a:r>
            <a:r>
              <a:rPr lang="en-US" sz="3400" i="1" dirty="0">
                <a:latin typeface="Times"/>
                <a:cs typeface="Times"/>
              </a:rPr>
              <a:t>Name, Title</a:t>
            </a:r>
            <a:endParaRPr lang="en-US" sz="3400" dirty="0">
              <a:latin typeface="Times"/>
              <a:cs typeface="Times"/>
            </a:endParaRPr>
          </a:p>
          <a:p>
            <a:r>
              <a:rPr lang="en-US" sz="3400" dirty="0">
                <a:latin typeface="Times"/>
                <a:cs typeface="Times"/>
              </a:rPr>
              <a:t>1:00 </a:t>
            </a:r>
            <a:r>
              <a:rPr lang="en-US" sz="3400" dirty="0" smtClean="0">
                <a:latin typeface="Times"/>
                <a:cs typeface="Times"/>
              </a:rPr>
              <a:t>pm      </a:t>
            </a:r>
            <a:r>
              <a:rPr lang="en-US" sz="3400" b="1" dirty="0" smtClean="0">
                <a:latin typeface="Times"/>
                <a:cs typeface="Times"/>
              </a:rPr>
              <a:t>Dismiss </a:t>
            </a:r>
            <a:r>
              <a:rPr lang="en-US" sz="3400" b="1" dirty="0">
                <a:latin typeface="Times"/>
                <a:cs typeface="Times"/>
              </a:rPr>
              <a:t>to workshop</a:t>
            </a:r>
            <a:endParaRPr lang="en-US" sz="3400" dirty="0">
              <a:latin typeface="Times"/>
              <a:cs typeface="Times"/>
            </a:endParaRPr>
          </a:p>
          <a:p>
            <a:r>
              <a:rPr lang="en-US" sz="3400" dirty="0">
                <a:latin typeface="Times"/>
                <a:cs typeface="Times"/>
              </a:rPr>
              <a:t>1:15 </a:t>
            </a:r>
            <a:r>
              <a:rPr lang="en-US" sz="3400" dirty="0" smtClean="0">
                <a:latin typeface="Times"/>
                <a:cs typeface="Times"/>
              </a:rPr>
              <a:t>pm      </a:t>
            </a:r>
            <a:r>
              <a:rPr lang="en-US" sz="3400" b="1" dirty="0" smtClean="0">
                <a:latin typeface="Times"/>
                <a:cs typeface="Times"/>
              </a:rPr>
              <a:t>Workshop</a:t>
            </a:r>
            <a:r>
              <a:rPr lang="en-US" sz="3400" b="1" dirty="0">
                <a:latin typeface="Times"/>
                <a:cs typeface="Times"/>
              </a:rPr>
              <a:t>:</a:t>
            </a:r>
            <a:r>
              <a:rPr lang="en-US" sz="3400" dirty="0">
                <a:latin typeface="Times"/>
                <a:cs typeface="Times"/>
              </a:rPr>
              <a:t> </a:t>
            </a:r>
            <a:r>
              <a:rPr lang="en-US" sz="3400" b="1" dirty="0">
                <a:latin typeface="Times"/>
                <a:cs typeface="Times"/>
              </a:rPr>
              <a:t>Ag Content</a:t>
            </a:r>
            <a:r>
              <a:rPr lang="en-US" sz="3400" dirty="0">
                <a:latin typeface="Times"/>
                <a:cs typeface="Times"/>
              </a:rPr>
              <a:t> | </a:t>
            </a:r>
            <a:r>
              <a:rPr lang="en-US" sz="3400" i="1" dirty="0">
                <a:latin typeface="Times"/>
                <a:cs typeface="Times"/>
              </a:rPr>
              <a:t>Location</a:t>
            </a:r>
            <a:endParaRPr lang="en-US" sz="3400" dirty="0">
              <a:latin typeface="Times"/>
              <a:cs typeface="Times"/>
            </a:endParaRPr>
          </a:p>
          <a:p>
            <a:r>
              <a:rPr lang="en-US" sz="3400" dirty="0">
                <a:latin typeface="Times"/>
                <a:cs typeface="Times"/>
              </a:rPr>
              <a:t>1:45 </a:t>
            </a:r>
            <a:r>
              <a:rPr lang="en-US" sz="3400" dirty="0" smtClean="0">
                <a:latin typeface="Times"/>
                <a:cs typeface="Times"/>
              </a:rPr>
              <a:t>pm      Travel </a:t>
            </a:r>
            <a:r>
              <a:rPr lang="en-US" sz="3400" dirty="0">
                <a:latin typeface="Times"/>
                <a:cs typeface="Times"/>
              </a:rPr>
              <a:t>to next workshop </a:t>
            </a:r>
            <a:r>
              <a:rPr lang="en-US" sz="3400" dirty="0" smtClean="0">
                <a:latin typeface="Times"/>
                <a:cs typeface="Times"/>
              </a:rPr>
              <a:t>|  </a:t>
            </a:r>
            <a:r>
              <a:rPr lang="en-US" sz="3400" dirty="0">
                <a:latin typeface="Times"/>
                <a:cs typeface="Times"/>
              </a:rPr>
              <a:t>small groups</a:t>
            </a:r>
          </a:p>
          <a:p>
            <a:r>
              <a:rPr lang="en-US" sz="3400" dirty="0">
                <a:latin typeface="Times"/>
                <a:cs typeface="Times"/>
              </a:rPr>
              <a:t>2:00 </a:t>
            </a:r>
            <a:r>
              <a:rPr lang="en-US" sz="3400" dirty="0" smtClean="0">
                <a:latin typeface="Times"/>
                <a:cs typeface="Times"/>
              </a:rPr>
              <a:t>pm      </a:t>
            </a:r>
            <a:r>
              <a:rPr lang="en-US" sz="3400" b="1" dirty="0" smtClean="0">
                <a:latin typeface="Times"/>
                <a:cs typeface="Times"/>
              </a:rPr>
              <a:t>Workshop</a:t>
            </a:r>
            <a:r>
              <a:rPr lang="en-US" sz="3400" dirty="0">
                <a:latin typeface="Times"/>
                <a:cs typeface="Times"/>
              </a:rPr>
              <a:t>: </a:t>
            </a:r>
            <a:r>
              <a:rPr lang="en-US" sz="3400" b="1" dirty="0">
                <a:latin typeface="Times"/>
                <a:cs typeface="Times"/>
              </a:rPr>
              <a:t>Ag Ed Content </a:t>
            </a:r>
            <a:r>
              <a:rPr lang="en-US" sz="3400" dirty="0">
                <a:latin typeface="Times"/>
                <a:cs typeface="Times"/>
              </a:rPr>
              <a:t>| </a:t>
            </a:r>
            <a:r>
              <a:rPr lang="en-US" sz="3400" i="1" dirty="0">
                <a:latin typeface="Times"/>
                <a:cs typeface="Times"/>
              </a:rPr>
              <a:t>Location</a:t>
            </a:r>
            <a:endParaRPr lang="en-US" sz="3400" dirty="0">
              <a:latin typeface="Times"/>
              <a:cs typeface="Times"/>
            </a:endParaRPr>
          </a:p>
          <a:p>
            <a:r>
              <a:rPr lang="en-US" sz="3400" dirty="0">
                <a:latin typeface="Times"/>
                <a:cs typeface="Times"/>
              </a:rPr>
              <a:t>2:45 </a:t>
            </a:r>
            <a:r>
              <a:rPr lang="en-US" sz="3400" dirty="0" smtClean="0">
                <a:latin typeface="Times"/>
                <a:cs typeface="Times"/>
              </a:rPr>
              <a:t>pm      Travel </a:t>
            </a:r>
            <a:r>
              <a:rPr lang="en-US" sz="3400" dirty="0">
                <a:latin typeface="Times"/>
                <a:cs typeface="Times"/>
              </a:rPr>
              <a:t>to next workshop </a:t>
            </a:r>
          </a:p>
          <a:p>
            <a:r>
              <a:rPr lang="en-US" sz="3400" dirty="0">
                <a:latin typeface="Times"/>
                <a:cs typeface="Times"/>
              </a:rPr>
              <a:t>3:00 </a:t>
            </a:r>
            <a:r>
              <a:rPr lang="en-US" sz="3400" dirty="0" smtClean="0">
                <a:latin typeface="Times"/>
                <a:cs typeface="Times"/>
              </a:rPr>
              <a:t>pm      </a:t>
            </a:r>
            <a:r>
              <a:rPr lang="en-US" sz="3400" b="1" dirty="0" smtClean="0">
                <a:latin typeface="Times"/>
                <a:cs typeface="Times"/>
              </a:rPr>
              <a:t>Workshop</a:t>
            </a:r>
            <a:r>
              <a:rPr lang="en-US" sz="3400" b="1" dirty="0">
                <a:latin typeface="Times"/>
                <a:cs typeface="Times"/>
              </a:rPr>
              <a:t>:</a:t>
            </a:r>
            <a:r>
              <a:rPr lang="en-US" sz="3400" dirty="0">
                <a:latin typeface="Times"/>
                <a:cs typeface="Times"/>
              </a:rPr>
              <a:t> </a:t>
            </a:r>
            <a:r>
              <a:rPr lang="en-US" sz="3400" b="1" dirty="0">
                <a:latin typeface="Times"/>
                <a:cs typeface="Times"/>
              </a:rPr>
              <a:t>Ag Ed Content</a:t>
            </a:r>
            <a:r>
              <a:rPr lang="en-US" sz="3400" dirty="0">
                <a:latin typeface="Times"/>
                <a:cs typeface="Times"/>
              </a:rPr>
              <a:t>  |</a:t>
            </a:r>
            <a:r>
              <a:rPr lang="en-US" sz="3400" b="1" dirty="0">
                <a:latin typeface="Times"/>
                <a:cs typeface="Times"/>
              </a:rPr>
              <a:t>  </a:t>
            </a:r>
            <a:r>
              <a:rPr lang="en-US" sz="3400" i="1" dirty="0">
                <a:latin typeface="Times"/>
                <a:cs typeface="Times"/>
              </a:rPr>
              <a:t>Location</a:t>
            </a:r>
            <a:endParaRPr lang="en-US" sz="3400" dirty="0">
              <a:latin typeface="Times"/>
              <a:cs typeface="Times"/>
            </a:endParaRPr>
          </a:p>
          <a:p>
            <a:r>
              <a:rPr lang="en-US" sz="3400" dirty="0">
                <a:latin typeface="Times"/>
                <a:cs typeface="Times"/>
              </a:rPr>
              <a:t>3:45 </a:t>
            </a:r>
            <a:r>
              <a:rPr lang="en-US" sz="3400" dirty="0" smtClean="0">
                <a:latin typeface="Times"/>
                <a:cs typeface="Times"/>
              </a:rPr>
              <a:t>pm</a:t>
            </a:r>
            <a:r>
              <a:rPr lang="en-US" sz="3400" dirty="0">
                <a:latin typeface="Times"/>
                <a:cs typeface="Times"/>
              </a:rPr>
              <a:t> </a:t>
            </a:r>
            <a:r>
              <a:rPr lang="en-US" sz="3400" dirty="0" smtClean="0">
                <a:latin typeface="Times"/>
                <a:cs typeface="Times"/>
              </a:rPr>
              <a:t>     Travel </a:t>
            </a:r>
            <a:r>
              <a:rPr lang="en-US" sz="3400" dirty="0">
                <a:latin typeface="Times"/>
                <a:cs typeface="Times"/>
              </a:rPr>
              <a:t>to Large Group Location </a:t>
            </a:r>
            <a:r>
              <a:rPr lang="en-US" sz="3400" dirty="0" smtClean="0">
                <a:latin typeface="Times"/>
                <a:cs typeface="Times"/>
              </a:rPr>
              <a:t>|</a:t>
            </a:r>
          </a:p>
          <a:p>
            <a:r>
              <a:rPr lang="en-US" sz="3400" dirty="0" smtClean="0">
                <a:latin typeface="Times"/>
                <a:cs typeface="Times"/>
              </a:rPr>
              <a:t>4</a:t>
            </a:r>
            <a:r>
              <a:rPr lang="en-US" sz="3400" dirty="0">
                <a:latin typeface="Times"/>
                <a:cs typeface="Times"/>
              </a:rPr>
              <a:t>:00 </a:t>
            </a:r>
            <a:r>
              <a:rPr lang="en-US" sz="3400" dirty="0" smtClean="0">
                <a:latin typeface="Times"/>
                <a:cs typeface="Times"/>
              </a:rPr>
              <a:t>pm      Final </a:t>
            </a:r>
            <a:r>
              <a:rPr lang="en-US" sz="3400" dirty="0">
                <a:latin typeface="Times"/>
                <a:cs typeface="Times"/>
              </a:rPr>
              <a:t>Lesson Prep &amp; Delivery </a:t>
            </a:r>
            <a:endParaRPr lang="en-US" sz="3400" dirty="0" smtClean="0">
              <a:latin typeface="Times"/>
              <a:cs typeface="Times"/>
            </a:endParaRPr>
          </a:p>
          <a:p>
            <a:r>
              <a:rPr lang="en-US" sz="3400" dirty="0" smtClean="0">
                <a:latin typeface="Times"/>
                <a:cs typeface="Times"/>
              </a:rPr>
              <a:t>5</a:t>
            </a:r>
            <a:r>
              <a:rPr lang="en-US" sz="3400" dirty="0">
                <a:latin typeface="Times"/>
                <a:cs typeface="Times"/>
              </a:rPr>
              <a:t>:15 </a:t>
            </a:r>
            <a:r>
              <a:rPr lang="en-US" sz="3400" dirty="0" smtClean="0">
                <a:latin typeface="Times"/>
                <a:cs typeface="Times"/>
              </a:rPr>
              <a:t>pm      Dinner </a:t>
            </a:r>
            <a:r>
              <a:rPr lang="en-US" sz="3400" dirty="0">
                <a:latin typeface="Times"/>
                <a:cs typeface="Times"/>
              </a:rPr>
              <a:t>| Large Group Location</a:t>
            </a:r>
          </a:p>
          <a:p>
            <a:r>
              <a:rPr lang="en-US" sz="3400" dirty="0">
                <a:latin typeface="Times"/>
                <a:cs typeface="Times"/>
              </a:rPr>
              <a:t>5:30 </a:t>
            </a:r>
            <a:r>
              <a:rPr lang="en-US" sz="3400" dirty="0" smtClean="0">
                <a:latin typeface="Times"/>
                <a:cs typeface="Times"/>
              </a:rPr>
              <a:t>pm      </a:t>
            </a:r>
            <a:r>
              <a:rPr lang="en-US" sz="3400" b="1" dirty="0" smtClean="0">
                <a:latin typeface="Times"/>
                <a:cs typeface="Times"/>
              </a:rPr>
              <a:t>Keynote </a:t>
            </a:r>
            <a:r>
              <a:rPr lang="en-US" sz="3400" b="1" dirty="0">
                <a:latin typeface="Times"/>
                <a:cs typeface="Times"/>
              </a:rPr>
              <a:t>Speaker | </a:t>
            </a:r>
            <a:r>
              <a:rPr lang="en-US" sz="3400" i="1" dirty="0">
                <a:latin typeface="Times"/>
                <a:cs typeface="Times"/>
              </a:rPr>
              <a:t>Name, Title</a:t>
            </a:r>
            <a:endParaRPr lang="en-US" sz="3400" dirty="0">
              <a:latin typeface="Times"/>
              <a:cs typeface="Times"/>
            </a:endParaRPr>
          </a:p>
          <a:p>
            <a:r>
              <a:rPr lang="en-US" sz="3400" dirty="0">
                <a:latin typeface="Times"/>
                <a:cs typeface="Times"/>
              </a:rPr>
              <a:t>6:00 </a:t>
            </a:r>
            <a:r>
              <a:rPr lang="en-US" sz="3400" dirty="0" smtClean="0">
                <a:latin typeface="Times"/>
                <a:cs typeface="Times"/>
              </a:rPr>
              <a:t>pm      </a:t>
            </a:r>
            <a:r>
              <a:rPr lang="en-US" sz="3400" b="1" dirty="0" smtClean="0">
                <a:latin typeface="Times"/>
                <a:cs typeface="Times"/>
              </a:rPr>
              <a:t>Session </a:t>
            </a:r>
            <a:r>
              <a:rPr lang="en-US" sz="3400" b="1" dirty="0">
                <a:latin typeface="Times"/>
                <a:cs typeface="Times"/>
              </a:rPr>
              <a:t>3: TAGGED to Teach Ag Ed</a:t>
            </a:r>
            <a:endParaRPr lang="en-US" sz="3400" dirty="0">
              <a:latin typeface="Times"/>
              <a:cs typeface="Times"/>
            </a:endParaRPr>
          </a:p>
          <a:p>
            <a:r>
              <a:rPr lang="en-US" sz="3400" dirty="0" smtClean="0">
                <a:latin typeface="Times"/>
                <a:cs typeface="Times"/>
              </a:rPr>
              <a:t>7</a:t>
            </a:r>
            <a:r>
              <a:rPr lang="en-US" sz="3400" dirty="0">
                <a:latin typeface="Times"/>
                <a:cs typeface="Times"/>
              </a:rPr>
              <a:t>:00 pm </a:t>
            </a:r>
            <a:r>
              <a:rPr lang="en-US" sz="3400" dirty="0" smtClean="0">
                <a:latin typeface="Times"/>
                <a:cs typeface="Times"/>
              </a:rPr>
              <a:t>     Dismiss </a:t>
            </a:r>
            <a:endParaRPr lang="en-US" sz="3400" dirty="0">
              <a:latin typeface="Times"/>
              <a:cs typeface="Times"/>
            </a:endParaRPr>
          </a:p>
          <a:p>
            <a:r>
              <a:rPr lang="en-US" sz="3400" dirty="0">
                <a:latin typeface="Times"/>
                <a:cs typeface="Times"/>
              </a:rPr>
              <a:t>  </a:t>
            </a:r>
            <a:endParaRPr lang="en-US" sz="3400" b="1" dirty="0" smtClean="0">
              <a:ln w="18000">
                <a:solidFill>
                  <a:schemeClr val="accent2">
                    <a:satMod val="140000"/>
                  </a:schemeClr>
                </a:solidFill>
                <a:prstDash val="solid"/>
                <a:miter lim="800000"/>
              </a:ln>
              <a:solidFill>
                <a:schemeClr val="tx1"/>
              </a:solidFill>
              <a:effectLst>
                <a:outerShdw blurRad="25500" dist="23000" dir="7020000" algn="tl">
                  <a:srgbClr val="000000">
                    <a:alpha val="50000"/>
                  </a:srgbClr>
                </a:outerShdw>
              </a:effectLst>
              <a:latin typeface="Times"/>
              <a:cs typeface="Times"/>
            </a:endParaRPr>
          </a:p>
          <a:p>
            <a:pPr algn="ctr"/>
            <a:endParaRPr lang="en-US" sz="3200" dirty="0">
              <a:latin typeface="Times"/>
              <a:cs typeface="Times"/>
            </a:endParaRPr>
          </a:p>
        </p:txBody>
      </p:sp>
      <p:sp>
        <p:nvSpPr>
          <p:cNvPr id="32" name="TextBox 31"/>
          <p:cNvSpPr txBox="1"/>
          <p:nvPr/>
        </p:nvSpPr>
        <p:spPr>
          <a:xfrm>
            <a:off x="5932593" y="25998793"/>
            <a:ext cx="3743243" cy="1200328"/>
          </a:xfrm>
          <a:prstGeom prst="rect">
            <a:avLst/>
          </a:prstGeom>
          <a:solidFill>
            <a:schemeClr val="accent2">
              <a:lumMod val="75000"/>
            </a:schemeClr>
          </a:solidFill>
          <a:ln>
            <a:solidFill>
              <a:schemeClr val="accent2">
                <a:lumMod val="75000"/>
              </a:schemeClr>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US" sz="2400" dirty="0" smtClean="0">
                <a:latin typeface="Times"/>
                <a:cs typeface="Times"/>
              </a:rPr>
              <a:t>40% </a:t>
            </a:r>
            <a:r>
              <a:rPr lang="en-US" sz="2400" dirty="0">
                <a:latin typeface="Times"/>
                <a:cs typeface="Times"/>
              </a:rPr>
              <a:t>increase of students enrolled in agriculture courses</a:t>
            </a:r>
          </a:p>
        </p:txBody>
      </p:sp>
      <p:sp>
        <p:nvSpPr>
          <p:cNvPr id="33" name="TextBox 32"/>
          <p:cNvSpPr txBox="1"/>
          <p:nvPr/>
        </p:nvSpPr>
        <p:spPr>
          <a:xfrm>
            <a:off x="5932593" y="27343962"/>
            <a:ext cx="3743243" cy="830997"/>
          </a:xfrm>
          <a:prstGeom prst="rect">
            <a:avLst/>
          </a:prstGeom>
          <a:solidFill>
            <a:schemeClr val="accent2">
              <a:lumMod val="60000"/>
              <a:lumOff val="40000"/>
            </a:schemeClr>
          </a:solidFill>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US" sz="2400" dirty="0" smtClean="0">
                <a:latin typeface="Times"/>
                <a:cs typeface="Times"/>
              </a:rPr>
              <a:t>15% </a:t>
            </a:r>
            <a:r>
              <a:rPr lang="en-US" sz="2400" dirty="0">
                <a:latin typeface="Times"/>
                <a:cs typeface="Times"/>
              </a:rPr>
              <a:t>increase of </a:t>
            </a:r>
            <a:r>
              <a:rPr lang="en-US" sz="2400" dirty="0" smtClean="0">
                <a:latin typeface="Times"/>
                <a:cs typeface="Times"/>
              </a:rPr>
              <a:t>agricultural educators</a:t>
            </a:r>
            <a:endParaRPr lang="en-US" sz="2400" dirty="0">
              <a:latin typeface="Times"/>
              <a:cs typeface="Times"/>
            </a:endParaRPr>
          </a:p>
        </p:txBody>
      </p:sp>
      <p:sp>
        <p:nvSpPr>
          <p:cNvPr id="24" name="Text Placeholder 8"/>
          <p:cNvSpPr>
            <a:spLocks noGrp="1"/>
          </p:cNvSpPr>
          <p:nvPr>
            <p:ph type="body" sz="quarter" idx="25"/>
          </p:nvPr>
        </p:nvSpPr>
        <p:spPr>
          <a:xfrm>
            <a:off x="33417011" y="5729658"/>
            <a:ext cx="10047018" cy="738656"/>
          </a:xfrm>
        </p:spPr>
        <p:txBody>
          <a:bodyPr/>
          <a:lstStyle/>
          <a:p>
            <a:r>
              <a:rPr lang="en-US" sz="3600" u="none" dirty="0" smtClean="0">
                <a:latin typeface="Times"/>
                <a:cs typeface="Times"/>
              </a:rPr>
              <a:t>OBJECTIVES</a:t>
            </a:r>
            <a:endParaRPr lang="en-US" sz="3600" dirty="0"/>
          </a:p>
        </p:txBody>
      </p:sp>
      <p:sp>
        <p:nvSpPr>
          <p:cNvPr id="25" name="Text Placeholder 15"/>
          <p:cNvSpPr>
            <a:spLocks noGrp="1"/>
          </p:cNvSpPr>
          <p:nvPr>
            <p:ph type="body" sz="quarter" idx="150"/>
          </p:nvPr>
        </p:nvSpPr>
        <p:spPr>
          <a:xfrm>
            <a:off x="6084993" y="3538401"/>
            <a:ext cx="31998968" cy="869917"/>
          </a:xfrm>
        </p:spPr>
        <p:txBody>
          <a:bodyPr>
            <a:normAutofit/>
          </a:bodyPr>
          <a:lstStyle/>
          <a:p>
            <a:r>
              <a:rPr lang="en-US" sz="5000" dirty="0" smtClean="0">
                <a:latin typeface="Times"/>
                <a:cs typeface="Times"/>
              </a:rPr>
              <a:t>Agricultural Education and Communication Department </a:t>
            </a:r>
            <a:endParaRPr lang="en-US" sz="5000" dirty="0">
              <a:latin typeface="Times"/>
              <a:cs typeface="Times"/>
            </a:endParaRPr>
          </a:p>
        </p:txBody>
      </p:sp>
    </p:spTree>
    <p:extLst>
      <p:ext uri="{BB962C8B-B14F-4D97-AF65-F5344CB8AC3E}">
        <p14:creationId xmlns:p14="http://schemas.microsoft.com/office/powerpoint/2010/main" val="224315920"/>
      </p:ext>
    </p:extLst>
  </p:cSld>
  <p:clrMapOvr>
    <a:masterClrMapping/>
  </p:clrMapOvr>
  <p:timing>
    <p:tnLst>
      <p:par>
        <p:cTn id="1" dur="indefinite" restart="never" nodeType="tmRoot"/>
      </p:par>
    </p:tnLst>
  </p:timing>
</p:sld>
</file>

<file path=ppt/theme/theme1.xml><?xml version="1.0" encoding="utf-8"?>
<a:theme xmlns:a="http://schemas.openxmlformats.org/drawingml/2006/main" name="36x48-Template-V2b">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sz="2400" dirty="0">
            <a:latin typeface="Times New Roman" panose="02020603050405020304" pitchFamily="18" charset="0"/>
            <a:cs typeface="Times New Roman" panose="02020603050405020304" pitchFamily="18" charset="0"/>
          </a:defRPr>
        </a:defPPr>
      </a:lstStyle>
    </a:txDef>
  </a:objectDefaults>
  <a:extraClrSchemeLst/>
</a:theme>
</file>

<file path=ppt/theme/theme2.xml><?xml version="1.0" encoding="utf-8"?>
<a:theme xmlns:a="http://schemas.openxmlformats.org/drawingml/2006/main" name="1_Classic 3 Columns">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sz="2400" dirty="0">
            <a:latin typeface="Times New Roman" panose="02020603050405020304" pitchFamily="18" charset="0"/>
            <a:cs typeface="Times New Roman" panose="02020603050405020304" pitchFamily="18" charset="0"/>
          </a:defRPr>
        </a:defPPr>
      </a:lstStyle>
    </a:txDef>
  </a:objectDefaults>
  <a:extraClrSchemeLst/>
</a:theme>
</file>

<file path=ppt/theme/theme3.xml><?xml version="1.0" encoding="utf-8"?>
<a:theme xmlns:a="http://schemas.openxmlformats.org/drawingml/2006/main" name="Classic - Wide Center">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sz="2400" dirty="0">
            <a:latin typeface="Times New Roman" panose="02020603050405020304" pitchFamily="18" charset="0"/>
            <a:cs typeface="Times New Roman" panose="02020603050405020304" pitchFamily="18" charset="0"/>
          </a:defRPr>
        </a:defPPr>
      </a:lstStyle>
    </a:tx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36x48-Template-V2b</Template>
  <TotalTime>1536</TotalTime>
  <Words>1016</Words>
  <Application>Microsoft Office PowerPoint</Application>
  <PresentationFormat>Custom</PresentationFormat>
  <Paragraphs>89</Paragraphs>
  <Slides>1</Slides>
  <Notes>0</Notes>
  <HiddenSlides>0</HiddenSlides>
  <MMClips>0</MMClips>
  <ScaleCrop>false</ScaleCrop>
  <HeadingPairs>
    <vt:vector size="8" baseType="variant">
      <vt:variant>
        <vt:lpstr>Fonts Used</vt:lpstr>
      </vt:variant>
      <vt:variant>
        <vt:i4>5</vt:i4>
      </vt:variant>
      <vt:variant>
        <vt:lpstr>Theme</vt:lpstr>
      </vt:variant>
      <vt:variant>
        <vt:i4>3</vt:i4>
      </vt:variant>
      <vt:variant>
        <vt:lpstr>Embedded OLE Servers</vt:lpstr>
      </vt:variant>
      <vt:variant>
        <vt:i4>1</vt:i4>
      </vt:variant>
      <vt:variant>
        <vt:lpstr>Slide Titles</vt:lpstr>
      </vt:variant>
      <vt:variant>
        <vt:i4>1</vt:i4>
      </vt:variant>
    </vt:vector>
  </HeadingPairs>
  <TitlesOfParts>
    <vt:vector size="10" baseType="lpstr">
      <vt:lpstr>Arial</vt:lpstr>
      <vt:lpstr>Calibri</vt:lpstr>
      <vt:lpstr>Times</vt:lpstr>
      <vt:lpstr>Times New Roman</vt:lpstr>
      <vt:lpstr>Trebuchet MS</vt:lpstr>
      <vt:lpstr>36x48-Template-V2b</vt:lpstr>
      <vt:lpstr>1_Classic 3 Columns</vt:lpstr>
      <vt:lpstr>Classic - Wide Center</vt:lpstr>
      <vt:lpstr>Image</vt:lpstr>
      <vt:lpstr>PowerPoint Presentation</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CanterburyMedia</dc:creator>
  <dc:description>This template is the property of PosterPresentations.com. Call us if you need help with this poster template._x000d_
1-866-649-3004           _x000d_
 (c)PosterPresentations.com</dc:description>
  <cp:lastModifiedBy>Alondra Valle</cp:lastModifiedBy>
  <cp:revision>78</cp:revision>
  <dcterms:created xsi:type="dcterms:W3CDTF">2012-02-03T19:11:35Z</dcterms:created>
  <dcterms:modified xsi:type="dcterms:W3CDTF">2017-12-01T21:37:02Z</dcterms:modified>
</cp:coreProperties>
</file>